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  <p:sldMasterId id="2147483677" r:id="rId5"/>
  </p:sldMasterIdLst>
  <p:notesMasterIdLst>
    <p:notesMasterId r:id="rId16"/>
  </p:notesMasterIdLst>
  <p:sldIdLst>
    <p:sldId id="257" r:id="rId6"/>
    <p:sldId id="278" r:id="rId7"/>
    <p:sldId id="449" r:id="rId8"/>
    <p:sldId id="450" r:id="rId9"/>
    <p:sldId id="451" r:id="rId10"/>
    <p:sldId id="452" r:id="rId11"/>
    <p:sldId id="453" r:id="rId12"/>
    <p:sldId id="280" r:id="rId13"/>
    <p:sldId id="454" r:id="rId14"/>
    <p:sldId id="434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2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F83E9AB-52A3-42B4-A8B0-61C2E1DE242E}" v="14" dt="2024-01-30T19:59:43.16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660"/>
  </p:normalViewPr>
  <p:slideViewPr>
    <p:cSldViewPr snapToGrid="0">
      <p:cViewPr varScale="1">
        <p:scale>
          <a:sx n="147" d="100"/>
          <a:sy n="147" d="100"/>
        </p:scale>
        <p:origin x="120" y="8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6/11/relationships/changesInfo" Target="changesInfos/changesInfo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10" Type="http://schemas.openxmlformats.org/officeDocument/2006/relationships/slide" Target="slides/slide5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ha, Aryan Ritwajeet" userId="2aad577e-539b-449b-83a6-8d411f484b4d" providerId="ADAL" clId="{3F83E9AB-52A3-42B4-A8B0-61C2E1DE242E}"/>
    <pc:docChg chg="undo custSel addSld delSld modSld">
      <pc:chgData name="Jha, Aryan Ritwajeet" userId="2aad577e-539b-449b-83a6-8d411f484b4d" providerId="ADAL" clId="{3F83E9AB-52A3-42B4-A8B0-61C2E1DE242E}" dt="2024-01-30T20:08:18.510" v="4652" actId="20577"/>
      <pc:docMkLst>
        <pc:docMk/>
      </pc:docMkLst>
      <pc:sldChg chg="delSp modSp mod">
        <pc:chgData name="Jha, Aryan Ritwajeet" userId="2aad577e-539b-449b-83a6-8d411f484b4d" providerId="ADAL" clId="{3F83E9AB-52A3-42B4-A8B0-61C2E1DE242E}" dt="2024-01-30T19:24:45.391" v="1691" actId="1076"/>
        <pc:sldMkLst>
          <pc:docMk/>
          <pc:sldMk cId="3211284466" sldId="257"/>
        </pc:sldMkLst>
        <pc:spChg chg="mod">
          <ac:chgData name="Jha, Aryan Ritwajeet" userId="2aad577e-539b-449b-83a6-8d411f484b4d" providerId="ADAL" clId="{3F83E9AB-52A3-42B4-A8B0-61C2E1DE242E}" dt="2024-01-30T18:53:35.653" v="89" actId="113"/>
          <ac:spMkLst>
            <pc:docMk/>
            <pc:sldMk cId="3211284466" sldId="257"/>
            <ac:spMk id="2" creationId="{7E8EB730-B0DA-4A8F-A335-22B9758D3046}"/>
          </ac:spMkLst>
        </pc:spChg>
        <pc:spChg chg="mod">
          <ac:chgData name="Jha, Aryan Ritwajeet" userId="2aad577e-539b-449b-83a6-8d411f484b4d" providerId="ADAL" clId="{3F83E9AB-52A3-42B4-A8B0-61C2E1DE242E}" dt="2024-01-30T19:24:45.391" v="1691" actId="1076"/>
          <ac:spMkLst>
            <pc:docMk/>
            <pc:sldMk cId="3211284466" sldId="257"/>
            <ac:spMk id="3" creationId="{2BE68964-B8D8-4EBC-B9D3-CCA6FA2AC332}"/>
          </ac:spMkLst>
        </pc:spChg>
        <pc:spChg chg="del">
          <ac:chgData name="Jha, Aryan Ritwajeet" userId="2aad577e-539b-449b-83a6-8d411f484b4d" providerId="ADAL" clId="{3F83E9AB-52A3-42B4-A8B0-61C2E1DE242E}" dt="2024-01-30T18:54:08.173" v="96" actId="478"/>
          <ac:spMkLst>
            <pc:docMk/>
            <pc:sldMk cId="3211284466" sldId="257"/>
            <ac:spMk id="4" creationId="{AEA972B1-1638-7DEB-8E8D-E49A56D06076}"/>
          </ac:spMkLst>
        </pc:spChg>
      </pc:sldChg>
      <pc:sldChg chg="addSp delSp modSp mod">
        <pc:chgData name="Jha, Aryan Ritwajeet" userId="2aad577e-539b-449b-83a6-8d411f484b4d" providerId="ADAL" clId="{3F83E9AB-52A3-42B4-A8B0-61C2E1DE242E}" dt="2024-01-30T19:20:03.231" v="1306" actId="20577"/>
        <pc:sldMkLst>
          <pc:docMk/>
          <pc:sldMk cId="930504783" sldId="278"/>
        </pc:sldMkLst>
        <pc:spChg chg="mod">
          <ac:chgData name="Jha, Aryan Ritwajeet" userId="2aad577e-539b-449b-83a6-8d411f484b4d" providerId="ADAL" clId="{3F83E9AB-52A3-42B4-A8B0-61C2E1DE242E}" dt="2024-01-30T19:20:03.231" v="1306" actId="20577"/>
          <ac:spMkLst>
            <pc:docMk/>
            <pc:sldMk cId="930504783" sldId="278"/>
            <ac:spMk id="2" creationId="{D8C7C84E-A439-4B2A-94CE-26B4E69CC91C}"/>
          </ac:spMkLst>
        </pc:spChg>
        <pc:spChg chg="mod">
          <ac:chgData name="Jha, Aryan Ritwajeet" userId="2aad577e-539b-449b-83a6-8d411f484b4d" providerId="ADAL" clId="{3F83E9AB-52A3-42B4-A8B0-61C2E1DE242E}" dt="2024-01-30T19:14:32.799" v="835" actId="20577"/>
          <ac:spMkLst>
            <pc:docMk/>
            <pc:sldMk cId="930504783" sldId="278"/>
            <ac:spMk id="3" creationId="{2B351BEF-2A59-4268-968D-5C8F03B9F3D2}"/>
          </ac:spMkLst>
        </pc:spChg>
        <pc:picChg chg="del">
          <ac:chgData name="Jha, Aryan Ritwajeet" userId="2aad577e-539b-449b-83a6-8d411f484b4d" providerId="ADAL" clId="{3F83E9AB-52A3-42B4-A8B0-61C2E1DE242E}" dt="2024-01-30T18:55:57.319" v="134" actId="478"/>
          <ac:picMkLst>
            <pc:docMk/>
            <pc:sldMk cId="930504783" sldId="278"/>
            <ac:picMk id="4" creationId="{03937BCE-90DF-8053-B310-BA7AC63886AA}"/>
          </ac:picMkLst>
        </pc:picChg>
        <pc:picChg chg="add mod">
          <ac:chgData name="Jha, Aryan Ritwajeet" userId="2aad577e-539b-449b-83a6-8d411f484b4d" providerId="ADAL" clId="{3F83E9AB-52A3-42B4-A8B0-61C2E1DE242E}" dt="2024-01-30T19:05:05.998" v="356" actId="1076"/>
          <ac:picMkLst>
            <pc:docMk/>
            <pc:sldMk cId="930504783" sldId="278"/>
            <ac:picMk id="6" creationId="{A29B8445-7892-4136-7110-F443704E1638}"/>
          </ac:picMkLst>
        </pc:picChg>
      </pc:sldChg>
      <pc:sldChg chg="del">
        <pc:chgData name="Jha, Aryan Ritwajeet" userId="2aad577e-539b-449b-83a6-8d411f484b4d" providerId="ADAL" clId="{3F83E9AB-52A3-42B4-A8B0-61C2E1DE242E}" dt="2024-01-30T19:14:47.535" v="837" actId="47"/>
        <pc:sldMkLst>
          <pc:docMk/>
          <pc:sldMk cId="1306593491" sldId="279"/>
        </pc:sldMkLst>
      </pc:sldChg>
      <pc:sldChg chg="addSp modSp mod">
        <pc:chgData name="Jha, Aryan Ritwajeet" userId="2aad577e-539b-449b-83a6-8d411f484b4d" providerId="ADAL" clId="{3F83E9AB-52A3-42B4-A8B0-61C2E1DE242E}" dt="2024-01-30T19:57:39.012" v="3996" actId="1076"/>
        <pc:sldMkLst>
          <pc:docMk/>
          <pc:sldMk cId="589186135" sldId="280"/>
        </pc:sldMkLst>
        <pc:spChg chg="mod">
          <ac:chgData name="Jha, Aryan Ritwajeet" userId="2aad577e-539b-449b-83a6-8d411f484b4d" providerId="ADAL" clId="{3F83E9AB-52A3-42B4-A8B0-61C2E1DE242E}" dt="2024-01-30T19:56:49.935" v="3993" actId="20577"/>
          <ac:spMkLst>
            <pc:docMk/>
            <pc:sldMk cId="589186135" sldId="280"/>
            <ac:spMk id="3" creationId="{83DC735A-64BF-8D50-4437-FC952EFA2E22}"/>
          </ac:spMkLst>
        </pc:spChg>
        <pc:picChg chg="add mod">
          <ac:chgData name="Jha, Aryan Ritwajeet" userId="2aad577e-539b-449b-83a6-8d411f484b4d" providerId="ADAL" clId="{3F83E9AB-52A3-42B4-A8B0-61C2E1DE242E}" dt="2024-01-30T19:57:39.012" v="3996" actId="1076"/>
          <ac:picMkLst>
            <pc:docMk/>
            <pc:sldMk cId="589186135" sldId="280"/>
            <ac:picMk id="5" creationId="{8FC301CA-B3C0-C865-C320-4D0C1C55E9B7}"/>
          </ac:picMkLst>
        </pc:picChg>
      </pc:sldChg>
      <pc:sldChg chg="del">
        <pc:chgData name="Jha, Aryan Ritwajeet" userId="2aad577e-539b-449b-83a6-8d411f484b4d" providerId="ADAL" clId="{3F83E9AB-52A3-42B4-A8B0-61C2E1DE242E}" dt="2024-01-30T19:14:47.535" v="837" actId="47"/>
        <pc:sldMkLst>
          <pc:docMk/>
          <pc:sldMk cId="1457488046" sldId="435"/>
        </pc:sldMkLst>
      </pc:sldChg>
      <pc:sldChg chg="del">
        <pc:chgData name="Jha, Aryan Ritwajeet" userId="2aad577e-539b-449b-83a6-8d411f484b4d" providerId="ADAL" clId="{3F83E9AB-52A3-42B4-A8B0-61C2E1DE242E}" dt="2024-01-30T19:14:47.535" v="837" actId="47"/>
        <pc:sldMkLst>
          <pc:docMk/>
          <pc:sldMk cId="4105944593" sldId="436"/>
        </pc:sldMkLst>
      </pc:sldChg>
      <pc:sldChg chg="del">
        <pc:chgData name="Jha, Aryan Ritwajeet" userId="2aad577e-539b-449b-83a6-8d411f484b4d" providerId="ADAL" clId="{3F83E9AB-52A3-42B4-A8B0-61C2E1DE242E}" dt="2024-01-30T19:54:00.781" v="3706" actId="47"/>
        <pc:sldMkLst>
          <pc:docMk/>
          <pc:sldMk cId="3249783843" sldId="437"/>
        </pc:sldMkLst>
      </pc:sldChg>
      <pc:sldChg chg="del">
        <pc:chgData name="Jha, Aryan Ritwajeet" userId="2aad577e-539b-449b-83a6-8d411f484b4d" providerId="ADAL" clId="{3F83E9AB-52A3-42B4-A8B0-61C2E1DE242E}" dt="2024-01-30T19:54:00.781" v="3706" actId="47"/>
        <pc:sldMkLst>
          <pc:docMk/>
          <pc:sldMk cId="2660559737" sldId="438"/>
        </pc:sldMkLst>
      </pc:sldChg>
      <pc:sldChg chg="del">
        <pc:chgData name="Jha, Aryan Ritwajeet" userId="2aad577e-539b-449b-83a6-8d411f484b4d" providerId="ADAL" clId="{3F83E9AB-52A3-42B4-A8B0-61C2E1DE242E}" dt="2024-01-30T19:38:11.319" v="2549" actId="47"/>
        <pc:sldMkLst>
          <pc:docMk/>
          <pc:sldMk cId="1597366827" sldId="439"/>
        </pc:sldMkLst>
      </pc:sldChg>
      <pc:sldChg chg="del">
        <pc:chgData name="Jha, Aryan Ritwajeet" userId="2aad577e-539b-449b-83a6-8d411f484b4d" providerId="ADAL" clId="{3F83E9AB-52A3-42B4-A8B0-61C2E1DE242E}" dt="2024-01-30T19:38:11.319" v="2549" actId="47"/>
        <pc:sldMkLst>
          <pc:docMk/>
          <pc:sldMk cId="1894150332" sldId="440"/>
        </pc:sldMkLst>
      </pc:sldChg>
      <pc:sldChg chg="del">
        <pc:chgData name="Jha, Aryan Ritwajeet" userId="2aad577e-539b-449b-83a6-8d411f484b4d" providerId="ADAL" clId="{3F83E9AB-52A3-42B4-A8B0-61C2E1DE242E}" dt="2024-01-30T19:38:11.319" v="2549" actId="47"/>
        <pc:sldMkLst>
          <pc:docMk/>
          <pc:sldMk cId="3227241260" sldId="441"/>
        </pc:sldMkLst>
      </pc:sldChg>
      <pc:sldChg chg="del">
        <pc:chgData name="Jha, Aryan Ritwajeet" userId="2aad577e-539b-449b-83a6-8d411f484b4d" providerId="ADAL" clId="{3F83E9AB-52A3-42B4-A8B0-61C2E1DE242E}" dt="2024-01-30T19:54:00.781" v="3706" actId="47"/>
        <pc:sldMkLst>
          <pc:docMk/>
          <pc:sldMk cId="137629909" sldId="442"/>
        </pc:sldMkLst>
      </pc:sldChg>
      <pc:sldChg chg="del">
        <pc:chgData name="Jha, Aryan Ritwajeet" userId="2aad577e-539b-449b-83a6-8d411f484b4d" providerId="ADAL" clId="{3F83E9AB-52A3-42B4-A8B0-61C2E1DE242E}" dt="2024-01-30T19:54:00.781" v="3706" actId="47"/>
        <pc:sldMkLst>
          <pc:docMk/>
          <pc:sldMk cId="3485045538" sldId="443"/>
        </pc:sldMkLst>
      </pc:sldChg>
      <pc:sldChg chg="del">
        <pc:chgData name="Jha, Aryan Ritwajeet" userId="2aad577e-539b-449b-83a6-8d411f484b4d" providerId="ADAL" clId="{3F83E9AB-52A3-42B4-A8B0-61C2E1DE242E}" dt="2024-01-30T19:38:11.319" v="2549" actId="47"/>
        <pc:sldMkLst>
          <pc:docMk/>
          <pc:sldMk cId="4280726724" sldId="444"/>
        </pc:sldMkLst>
      </pc:sldChg>
      <pc:sldChg chg="del">
        <pc:chgData name="Jha, Aryan Ritwajeet" userId="2aad577e-539b-449b-83a6-8d411f484b4d" providerId="ADAL" clId="{3F83E9AB-52A3-42B4-A8B0-61C2E1DE242E}" dt="2024-01-30T19:38:11.319" v="2549" actId="47"/>
        <pc:sldMkLst>
          <pc:docMk/>
          <pc:sldMk cId="3254744042" sldId="445"/>
        </pc:sldMkLst>
      </pc:sldChg>
      <pc:sldChg chg="del">
        <pc:chgData name="Jha, Aryan Ritwajeet" userId="2aad577e-539b-449b-83a6-8d411f484b4d" providerId="ADAL" clId="{3F83E9AB-52A3-42B4-A8B0-61C2E1DE242E}" dt="2024-01-30T19:38:11.319" v="2549" actId="47"/>
        <pc:sldMkLst>
          <pc:docMk/>
          <pc:sldMk cId="2022552767" sldId="446"/>
        </pc:sldMkLst>
      </pc:sldChg>
      <pc:sldChg chg="del">
        <pc:chgData name="Jha, Aryan Ritwajeet" userId="2aad577e-539b-449b-83a6-8d411f484b4d" providerId="ADAL" clId="{3F83E9AB-52A3-42B4-A8B0-61C2E1DE242E}" dt="2024-01-30T19:38:11.319" v="2549" actId="47"/>
        <pc:sldMkLst>
          <pc:docMk/>
          <pc:sldMk cId="3270263821" sldId="447"/>
        </pc:sldMkLst>
      </pc:sldChg>
      <pc:sldChg chg="modSp del mod">
        <pc:chgData name="Jha, Aryan Ritwajeet" userId="2aad577e-539b-449b-83a6-8d411f484b4d" providerId="ADAL" clId="{3F83E9AB-52A3-42B4-A8B0-61C2E1DE242E}" dt="2024-01-30T19:38:11.319" v="2549" actId="47"/>
        <pc:sldMkLst>
          <pc:docMk/>
          <pc:sldMk cId="1783506487" sldId="448"/>
        </pc:sldMkLst>
        <pc:picChg chg="mod">
          <ac:chgData name="Jha, Aryan Ritwajeet" userId="2aad577e-539b-449b-83a6-8d411f484b4d" providerId="ADAL" clId="{3F83E9AB-52A3-42B4-A8B0-61C2E1DE242E}" dt="2024-01-30T19:07:15.095" v="357" actId="1076"/>
          <ac:picMkLst>
            <pc:docMk/>
            <pc:sldMk cId="1783506487" sldId="448"/>
            <ac:picMk id="48" creationId="{C53E35E4-6FBD-39D5-CBC9-462D1D1892F8}"/>
          </ac:picMkLst>
        </pc:picChg>
      </pc:sldChg>
      <pc:sldChg chg="addSp modSp add mod">
        <pc:chgData name="Jha, Aryan Ritwajeet" userId="2aad577e-539b-449b-83a6-8d411f484b4d" providerId="ADAL" clId="{3F83E9AB-52A3-42B4-A8B0-61C2E1DE242E}" dt="2024-01-30T19:25:36.108" v="1731" actId="1076"/>
        <pc:sldMkLst>
          <pc:docMk/>
          <pc:sldMk cId="2159847114" sldId="449"/>
        </pc:sldMkLst>
        <pc:spChg chg="mod">
          <ac:chgData name="Jha, Aryan Ritwajeet" userId="2aad577e-539b-449b-83a6-8d411f484b4d" providerId="ADAL" clId="{3F83E9AB-52A3-42B4-A8B0-61C2E1DE242E}" dt="2024-01-30T19:25:09.196" v="1730" actId="20577"/>
          <ac:spMkLst>
            <pc:docMk/>
            <pc:sldMk cId="2159847114" sldId="449"/>
            <ac:spMk id="2" creationId="{D8C7C84E-A439-4B2A-94CE-26B4E69CC91C}"/>
          </ac:spMkLst>
        </pc:spChg>
        <pc:picChg chg="add mod">
          <ac:chgData name="Jha, Aryan Ritwajeet" userId="2aad577e-539b-449b-83a6-8d411f484b4d" providerId="ADAL" clId="{3F83E9AB-52A3-42B4-A8B0-61C2E1DE242E}" dt="2024-01-30T19:21:39.763" v="1392" actId="1076"/>
          <ac:picMkLst>
            <pc:docMk/>
            <pc:sldMk cId="2159847114" sldId="449"/>
            <ac:picMk id="5" creationId="{A9D006B5-0716-92E2-B7FB-243CB7386676}"/>
          </ac:picMkLst>
        </pc:picChg>
        <pc:picChg chg="mod">
          <ac:chgData name="Jha, Aryan Ritwajeet" userId="2aad577e-539b-449b-83a6-8d411f484b4d" providerId="ADAL" clId="{3F83E9AB-52A3-42B4-A8B0-61C2E1DE242E}" dt="2024-01-30T19:19:49.365" v="1287" actId="1076"/>
          <ac:picMkLst>
            <pc:docMk/>
            <pc:sldMk cId="2159847114" sldId="449"/>
            <ac:picMk id="6" creationId="{A29B8445-7892-4136-7110-F443704E1638}"/>
          </ac:picMkLst>
        </pc:picChg>
        <pc:picChg chg="add mod">
          <ac:chgData name="Jha, Aryan Ritwajeet" userId="2aad577e-539b-449b-83a6-8d411f484b4d" providerId="ADAL" clId="{3F83E9AB-52A3-42B4-A8B0-61C2E1DE242E}" dt="2024-01-30T19:21:40.721" v="1393" actId="1076"/>
          <ac:picMkLst>
            <pc:docMk/>
            <pc:sldMk cId="2159847114" sldId="449"/>
            <ac:picMk id="8" creationId="{AA892B99-A1B3-1337-2054-C40E96B7915E}"/>
          </ac:picMkLst>
        </pc:picChg>
        <pc:picChg chg="add mod">
          <ac:chgData name="Jha, Aryan Ritwajeet" userId="2aad577e-539b-449b-83a6-8d411f484b4d" providerId="ADAL" clId="{3F83E9AB-52A3-42B4-A8B0-61C2E1DE242E}" dt="2024-01-30T19:21:41.835" v="1394" actId="1076"/>
          <ac:picMkLst>
            <pc:docMk/>
            <pc:sldMk cId="2159847114" sldId="449"/>
            <ac:picMk id="10" creationId="{D2B8E73B-1947-43A8-9FEA-24DB27FD2BA6}"/>
          </ac:picMkLst>
        </pc:picChg>
        <pc:picChg chg="add mod">
          <ac:chgData name="Jha, Aryan Ritwajeet" userId="2aad577e-539b-449b-83a6-8d411f484b4d" providerId="ADAL" clId="{3F83E9AB-52A3-42B4-A8B0-61C2E1DE242E}" dt="2024-01-30T19:25:36.108" v="1731" actId="1076"/>
          <ac:picMkLst>
            <pc:docMk/>
            <pc:sldMk cId="2159847114" sldId="449"/>
            <ac:picMk id="12" creationId="{7FCC1F6C-BC25-72B8-74A1-76F8172FC6AC}"/>
          </ac:picMkLst>
        </pc:picChg>
      </pc:sldChg>
      <pc:sldChg chg="addSp delSp modSp add mod">
        <pc:chgData name="Jha, Aryan Ritwajeet" userId="2aad577e-539b-449b-83a6-8d411f484b4d" providerId="ADAL" clId="{3F83E9AB-52A3-42B4-A8B0-61C2E1DE242E}" dt="2024-01-30T19:37:13.323" v="2548" actId="404"/>
        <pc:sldMkLst>
          <pc:docMk/>
          <pc:sldMk cId="140629100" sldId="450"/>
        </pc:sldMkLst>
        <pc:spChg chg="mod">
          <ac:chgData name="Jha, Aryan Ritwajeet" userId="2aad577e-539b-449b-83a6-8d411f484b4d" providerId="ADAL" clId="{3F83E9AB-52A3-42B4-A8B0-61C2E1DE242E}" dt="2024-01-30T19:37:13.323" v="2548" actId="404"/>
          <ac:spMkLst>
            <pc:docMk/>
            <pc:sldMk cId="140629100" sldId="450"/>
            <ac:spMk id="2" creationId="{D8C7C84E-A439-4B2A-94CE-26B4E69CC91C}"/>
          </ac:spMkLst>
        </pc:spChg>
        <pc:spChg chg="mod">
          <ac:chgData name="Jha, Aryan Ritwajeet" userId="2aad577e-539b-449b-83a6-8d411f484b4d" providerId="ADAL" clId="{3F83E9AB-52A3-42B4-A8B0-61C2E1DE242E}" dt="2024-01-30T19:27:52.135" v="1843" actId="20577"/>
          <ac:spMkLst>
            <pc:docMk/>
            <pc:sldMk cId="140629100" sldId="450"/>
            <ac:spMk id="3" creationId="{2B351BEF-2A59-4268-968D-5C8F03B9F3D2}"/>
          </ac:spMkLst>
        </pc:spChg>
        <pc:picChg chg="add mod">
          <ac:chgData name="Jha, Aryan Ritwajeet" userId="2aad577e-539b-449b-83a6-8d411f484b4d" providerId="ADAL" clId="{3F83E9AB-52A3-42B4-A8B0-61C2E1DE242E}" dt="2024-01-30T19:34:27.395" v="2336" actId="1076"/>
          <ac:picMkLst>
            <pc:docMk/>
            <pc:sldMk cId="140629100" sldId="450"/>
            <ac:picMk id="4" creationId="{54B1F11A-EF34-F2BA-2BD9-7C67A897BCB6}"/>
          </ac:picMkLst>
        </pc:picChg>
        <pc:picChg chg="del">
          <ac:chgData name="Jha, Aryan Ritwajeet" userId="2aad577e-539b-449b-83a6-8d411f484b4d" providerId="ADAL" clId="{3F83E9AB-52A3-42B4-A8B0-61C2E1DE242E}" dt="2024-01-30T19:27:05.314" v="1734" actId="478"/>
          <ac:picMkLst>
            <pc:docMk/>
            <pc:sldMk cId="140629100" sldId="450"/>
            <ac:picMk id="5" creationId="{A9D006B5-0716-92E2-B7FB-243CB7386676}"/>
          </ac:picMkLst>
        </pc:picChg>
        <pc:picChg chg="add mod">
          <ac:chgData name="Jha, Aryan Ritwajeet" userId="2aad577e-539b-449b-83a6-8d411f484b4d" providerId="ADAL" clId="{3F83E9AB-52A3-42B4-A8B0-61C2E1DE242E}" dt="2024-01-30T19:34:28.395" v="2337" actId="1076"/>
          <ac:picMkLst>
            <pc:docMk/>
            <pc:sldMk cId="140629100" sldId="450"/>
            <ac:picMk id="7" creationId="{C9A1D964-D1C1-A446-E490-C2358E304041}"/>
          </ac:picMkLst>
        </pc:picChg>
        <pc:picChg chg="del">
          <ac:chgData name="Jha, Aryan Ritwajeet" userId="2aad577e-539b-449b-83a6-8d411f484b4d" providerId="ADAL" clId="{3F83E9AB-52A3-42B4-A8B0-61C2E1DE242E}" dt="2024-01-30T19:27:05.314" v="1734" actId="478"/>
          <ac:picMkLst>
            <pc:docMk/>
            <pc:sldMk cId="140629100" sldId="450"/>
            <ac:picMk id="8" creationId="{AA892B99-A1B3-1337-2054-C40E96B7915E}"/>
          </ac:picMkLst>
        </pc:picChg>
        <pc:picChg chg="add mod">
          <ac:chgData name="Jha, Aryan Ritwajeet" userId="2aad577e-539b-449b-83a6-8d411f484b4d" providerId="ADAL" clId="{3F83E9AB-52A3-42B4-A8B0-61C2E1DE242E}" dt="2024-01-30T19:34:26.043" v="2335" actId="1076"/>
          <ac:picMkLst>
            <pc:docMk/>
            <pc:sldMk cId="140629100" sldId="450"/>
            <ac:picMk id="9" creationId="{D7B3DE1D-8DA8-61CF-8A16-68BE63B3DABF}"/>
          </ac:picMkLst>
        </pc:picChg>
        <pc:picChg chg="del">
          <ac:chgData name="Jha, Aryan Ritwajeet" userId="2aad577e-539b-449b-83a6-8d411f484b4d" providerId="ADAL" clId="{3F83E9AB-52A3-42B4-A8B0-61C2E1DE242E}" dt="2024-01-30T19:27:05.314" v="1734" actId="478"/>
          <ac:picMkLst>
            <pc:docMk/>
            <pc:sldMk cId="140629100" sldId="450"/>
            <ac:picMk id="10" creationId="{D2B8E73B-1947-43A8-9FEA-24DB27FD2BA6}"/>
          </ac:picMkLst>
        </pc:picChg>
        <pc:picChg chg="del">
          <ac:chgData name="Jha, Aryan Ritwajeet" userId="2aad577e-539b-449b-83a6-8d411f484b4d" providerId="ADAL" clId="{3F83E9AB-52A3-42B4-A8B0-61C2E1DE242E}" dt="2024-01-30T19:27:05.314" v="1734" actId="478"/>
          <ac:picMkLst>
            <pc:docMk/>
            <pc:sldMk cId="140629100" sldId="450"/>
            <ac:picMk id="12" creationId="{7FCC1F6C-BC25-72B8-74A1-76F8172FC6AC}"/>
          </ac:picMkLst>
        </pc:picChg>
      </pc:sldChg>
      <pc:sldChg chg="addSp modSp new mod">
        <pc:chgData name="Jha, Aryan Ritwajeet" userId="2aad577e-539b-449b-83a6-8d411f484b4d" providerId="ADAL" clId="{3F83E9AB-52A3-42B4-A8B0-61C2E1DE242E}" dt="2024-01-30T19:43:30.476" v="2858" actId="1076"/>
        <pc:sldMkLst>
          <pc:docMk/>
          <pc:sldMk cId="2692175154" sldId="451"/>
        </pc:sldMkLst>
        <pc:spChg chg="mod">
          <ac:chgData name="Jha, Aryan Ritwajeet" userId="2aad577e-539b-449b-83a6-8d411f484b4d" providerId="ADAL" clId="{3F83E9AB-52A3-42B4-A8B0-61C2E1DE242E}" dt="2024-01-30T19:42:54.699" v="2851" actId="20577"/>
          <ac:spMkLst>
            <pc:docMk/>
            <pc:sldMk cId="2692175154" sldId="451"/>
            <ac:spMk id="2" creationId="{8E45A66E-1510-35DD-EFE9-5389585781A8}"/>
          </ac:spMkLst>
        </pc:spChg>
        <pc:spChg chg="mod">
          <ac:chgData name="Jha, Aryan Ritwajeet" userId="2aad577e-539b-449b-83a6-8d411f484b4d" providerId="ADAL" clId="{3F83E9AB-52A3-42B4-A8B0-61C2E1DE242E}" dt="2024-01-30T19:39:02.355" v="2647" actId="403"/>
          <ac:spMkLst>
            <pc:docMk/>
            <pc:sldMk cId="2692175154" sldId="451"/>
            <ac:spMk id="3" creationId="{5D639510-D117-7C40-C469-AC0D1A6F07D0}"/>
          </ac:spMkLst>
        </pc:spChg>
        <pc:picChg chg="add mod">
          <ac:chgData name="Jha, Aryan Ritwajeet" userId="2aad577e-539b-449b-83a6-8d411f484b4d" providerId="ADAL" clId="{3F83E9AB-52A3-42B4-A8B0-61C2E1DE242E}" dt="2024-01-30T19:42:40.102" v="2793" actId="1076"/>
          <ac:picMkLst>
            <pc:docMk/>
            <pc:sldMk cId="2692175154" sldId="451"/>
            <ac:picMk id="5" creationId="{BB19BF01-90EE-EEE0-C408-1ACB72DD351E}"/>
          </ac:picMkLst>
        </pc:picChg>
        <pc:picChg chg="add mod">
          <ac:chgData name="Jha, Aryan Ritwajeet" userId="2aad577e-539b-449b-83a6-8d411f484b4d" providerId="ADAL" clId="{3F83E9AB-52A3-42B4-A8B0-61C2E1DE242E}" dt="2024-01-30T19:43:30.476" v="2858" actId="1076"/>
          <ac:picMkLst>
            <pc:docMk/>
            <pc:sldMk cId="2692175154" sldId="451"/>
            <ac:picMk id="7" creationId="{4AEE875F-B9EA-EEB5-D5C9-9B22A914E24A}"/>
          </ac:picMkLst>
        </pc:picChg>
      </pc:sldChg>
      <pc:sldChg chg="addSp modSp new mod">
        <pc:chgData name="Jha, Aryan Ritwajeet" userId="2aad577e-539b-449b-83a6-8d411f484b4d" providerId="ADAL" clId="{3F83E9AB-52A3-42B4-A8B0-61C2E1DE242E}" dt="2024-01-30T19:55:27.281" v="3712" actId="1076"/>
        <pc:sldMkLst>
          <pc:docMk/>
          <pc:sldMk cId="3747747450" sldId="452"/>
        </pc:sldMkLst>
        <pc:spChg chg="mod">
          <ac:chgData name="Jha, Aryan Ritwajeet" userId="2aad577e-539b-449b-83a6-8d411f484b4d" providerId="ADAL" clId="{3F83E9AB-52A3-42B4-A8B0-61C2E1DE242E}" dt="2024-01-30T19:51:50.822" v="3698" actId="20577"/>
          <ac:spMkLst>
            <pc:docMk/>
            <pc:sldMk cId="3747747450" sldId="452"/>
            <ac:spMk id="2" creationId="{E1105625-CADF-88CB-69F8-B1FBBCF6B779}"/>
          </ac:spMkLst>
        </pc:spChg>
        <pc:spChg chg="mod">
          <ac:chgData name="Jha, Aryan Ritwajeet" userId="2aad577e-539b-449b-83a6-8d411f484b4d" providerId="ADAL" clId="{3F83E9AB-52A3-42B4-A8B0-61C2E1DE242E}" dt="2024-01-30T19:44:52.486" v="3017" actId="20577"/>
          <ac:spMkLst>
            <pc:docMk/>
            <pc:sldMk cId="3747747450" sldId="452"/>
            <ac:spMk id="3" creationId="{034FC0A1-C4E4-4B54-541E-D825F536314D}"/>
          </ac:spMkLst>
        </pc:spChg>
        <pc:picChg chg="add mod">
          <ac:chgData name="Jha, Aryan Ritwajeet" userId="2aad577e-539b-449b-83a6-8d411f484b4d" providerId="ADAL" clId="{3F83E9AB-52A3-42B4-A8B0-61C2E1DE242E}" dt="2024-01-30T19:54:10.178" v="3707" actId="1076"/>
          <ac:picMkLst>
            <pc:docMk/>
            <pc:sldMk cId="3747747450" sldId="452"/>
            <ac:picMk id="5" creationId="{0A8653A9-FCD6-AE5E-F6D4-ACDD16B7F7C2}"/>
          </ac:picMkLst>
        </pc:picChg>
        <pc:picChg chg="add mod">
          <ac:chgData name="Jha, Aryan Ritwajeet" userId="2aad577e-539b-449b-83a6-8d411f484b4d" providerId="ADAL" clId="{3F83E9AB-52A3-42B4-A8B0-61C2E1DE242E}" dt="2024-01-30T19:55:27.281" v="3712" actId="1076"/>
          <ac:picMkLst>
            <pc:docMk/>
            <pc:sldMk cId="3747747450" sldId="452"/>
            <ac:picMk id="7" creationId="{C245F003-F024-0695-7F07-BDC149544F47}"/>
          </ac:picMkLst>
        </pc:picChg>
      </pc:sldChg>
      <pc:sldChg chg="addSp modSp new mod">
        <pc:chgData name="Jha, Aryan Ritwajeet" userId="2aad577e-539b-449b-83a6-8d411f484b4d" providerId="ADAL" clId="{3F83E9AB-52A3-42B4-A8B0-61C2E1DE242E}" dt="2024-01-30T20:02:23.327" v="4447" actId="1076"/>
        <pc:sldMkLst>
          <pc:docMk/>
          <pc:sldMk cId="2404984894" sldId="453"/>
        </pc:sldMkLst>
        <pc:spChg chg="mod">
          <ac:chgData name="Jha, Aryan Ritwajeet" userId="2aad577e-539b-449b-83a6-8d411f484b4d" providerId="ADAL" clId="{3F83E9AB-52A3-42B4-A8B0-61C2E1DE242E}" dt="2024-01-30T20:02:13.849" v="4441" actId="20577"/>
          <ac:spMkLst>
            <pc:docMk/>
            <pc:sldMk cId="2404984894" sldId="453"/>
            <ac:spMk id="2" creationId="{46B7B8D7-D392-A3D6-311E-3E227EC780F4}"/>
          </ac:spMkLst>
        </pc:spChg>
        <pc:spChg chg="mod">
          <ac:chgData name="Jha, Aryan Ritwajeet" userId="2aad577e-539b-449b-83a6-8d411f484b4d" providerId="ADAL" clId="{3F83E9AB-52A3-42B4-A8B0-61C2E1DE242E}" dt="2024-01-30T19:58:30.312" v="4100" actId="404"/>
          <ac:spMkLst>
            <pc:docMk/>
            <pc:sldMk cId="2404984894" sldId="453"/>
            <ac:spMk id="3" creationId="{765940C2-065B-FDA0-E2F4-2683D6F32964}"/>
          </ac:spMkLst>
        </pc:spChg>
        <pc:picChg chg="add mod">
          <ac:chgData name="Jha, Aryan Ritwajeet" userId="2aad577e-539b-449b-83a6-8d411f484b4d" providerId="ADAL" clId="{3F83E9AB-52A3-42B4-A8B0-61C2E1DE242E}" dt="2024-01-30T20:02:21.499" v="4445" actId="1076"/>
          <ac:picMkLst>
            <pc:docMk/>
            <pc:sldMk cId="2404984894" sldId="453"/>
            <ac:picMk id="5" creationId="{DDB5C253-6465-115A-DC83-AB421F5F2E16}"/>
          </ac:picMkLst>
        </pc:picChg>
        <pc:picChg chg="add mod">
          <ac:chgData name="Jha, Aryan Ritwajeet" userId="2aad577e-539b-449b-83a6-8d411f484b4d" providerId="ADAL" clId="{3F83E9AB-52A3-42B4-A8B0-61C2E1DE242E}" dt="2024-01-30T20:02:23.327" v="4447" actId="1076"/>
          <ac:picMkLst>
            <pc:docMk/>
            <pc:sldMk cId="2404984894" sldId="453"/>
            <ac:picMk id="7" creationId="{E6A6890C-12FE-9B3F-3EBF-DB1BBD8BC236}"/>
          </ac:picMkLst>
        </pc:picChg>
      </pc:sldChg>
      <pc:sldChg chg="modSp new mod">
        <pc:chgData name="Jha, Aryan Ritwajeet" userId="2aad577e-539b-449b-83a6-8d411f484b4d" providerId="ADAL" clId="{3F83E9AB-52A3-42B4-A8B0-61C2E1DE242E}" dt="2024-01-30T20:08:18.510" v="4652" actId="20577"/>
        <pc:sldMkLst>
          <pc:docMk/>
          <pc:sldMk cId="67745170" sldId="454"/>
        </pc:sldMkLst>
        <pc:spChg chg="mod">
          <ac:chgData name="Jha, Aryan Ritwajeet" userId="2aad577e-539b-449b-83a6-8d411f484b4d" providerId="ADAL" clId="{3F83E9AB-52A3-42B4-A8B0-61C2E1DE242E}" dt="2024-01-30T20:07:18.115" v="4462" actId="20577"/>
          <ac:spMkLst>
            <pc:docMk/>
            <pc:sldMk cId="67745170" sldId="454"/>
            <ac:spMk id="2" creationId="{4FD99110-AE84-3953-E736-784E5A0AC8A4}"/>
          </ac:spMkLst>
        </pc:spChg>
        <pc:spChg chg="mod">
          <ac:chgData name="Jha, Aryan Ritwajeet" userId="2aad577e-539b-449b-83a6-8d411f484b4d" providerId="ADAL" clId="{3F83E9AB-52A3-42B4-A8B0-61C2E1DE242E}" dt="2024-01-30T20:08:18.510" v="4652" actId="20577"/>
          <ac:spMkLst>
            <pc:docMk/>
            <pc:sldMk cId="67745170" sldId="454"/>
            <ac:spMk id="3" creationId="{A9F86B74-0FFE-BDB0-2498-9A970D64E1D7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8BE171-30EA-4556-B06D-88896DF9696C}" type="datetimeFigureOut">
              <a:rPr lang="en-IN" smtClean="0"/>
              <a:t>30-01-2024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0B8B8D-11B1-464A-997C-C96235BF87E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525202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Remember to hit the </a:t>
            </a:r>
            <a:r>
              <a:rPr lang="en-US" b="1"/>
              <a:t>reset</a:t>
            </a:r>
            <a:r>
              <a:rPr lang="en-US"/>
              <a:t> button to make sure all the page elements react properly.</a:t>
            </a:r>
          </a:p>
          <a:p>
            <a:r>
              <a:rPr lang="en-US"/>
              <a:t>There are 20 different layouts that you can choose from.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5CEC689-B63F-4B6D-AF6D-31DA368AC82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36348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 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B6568F7F-F0E0-46D0-960B-58B753B9B0C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475" y="3005573"/>
            <a:ext cx="12111050" cy="38233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488845"/>
            <a:ext cx="9144000" cy="1675397"/>
          </a:xfrm>
        </p:spPr>
        <p:txBody>
          <a:bodyPr anchor="b" anchorCtr="1">
            <a:noAutofit/>
          </a:bodyPr>
          <a:lstStyle>
            <a:lvl1pPr algn="ctr">
              <a:defRPr sz="4800" b="1">
                <a:solidFill>
                  <a:schemeClr val="bg1"/>
                </a:solidFill>
                <a:latin typeface="Corbel" panose="020B05030202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521121"/>
            <a:ext cx="9144000" cy="1614337"/>
          </a:xfrm>
        </p:spPr>
        <p:txBody>
          <a:bodyPr anchor="t" anchorCtr="1">
            <a:noAutofit/>
          </a:bodyPr>
          <a:lstStyle>
            <a:lvl1pPr marL="0" indent="0" algn="l">
              <a:buNone/>
              <a:defRPr sz="3200">
                <a:solidFill>
                  <a:schemeClr val="bg1">
                    <a:lumMod val="85000"/>
                  </a:schemeClr>
                </a:solidFill>
                <a:latin typeface="Corbel" panose="020B05030202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2C8390F-A1CB-4DC5-B007-5E142B78087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38725" y="523835"/>
            <a:ext cx="2114550" cy="1357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1723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4E50E9-59E0-4B05-B3E0-ABA1A45FB5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615440"/>
          </a:xfrm>
          <a:gradFill>
            <a:gsLst>
              <a:gs pos="0">
                <a:schemeClr val="tx1">
                  <a:alpha val="90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</p:spPr>
        <p:txBody>
          <a:bodyPr vert="horz" lIns="0" tIns="0" rIns="0" bIns="0" rtlCol="0" anchor="b" anchorCtr="1">
            <a:noAutofit/>
          </a:bodyPr>
          <a:lstStyle>
            <a:lvl1pPr algn="ctr">
              <a:def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42350DD2-B0BA-4A3D-B161-3329E6CA5BE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121" y="3024553"/>
            <a:ext cx="12142879" cy="3833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7712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3272F5B-D06F-45C3-93C0-97C922F20BB9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B57F82EF-FC63-4372-AB7B-6B10958C840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627807"/>
            <a:ext cx="7171757" cy="1272756"/>
          </a:xfrm>
        </p:spPr>
        <p:txBody>
          <a:bodyPr anchor="b" anchorCtr="0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9404" y="2469732"/>
            <a:ext cx="5264150" cy="4041599"/>
          </a:xfrm>
        </p:spPr>
        <p:txBody>
          <a:bodyPr anchor="t" anchorCtr="0"/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4B28314-F229-4CEA-A701-B213BBC99594}"/>
              </a:ext>
            </a:extLst>
          </p:cNvPr>
          <p:cNvSpPr/>
          <p:nvPr userDrawn="1"/>
        </p:nvSpPr>
        <p:spPr>
          <a:xfrm>
            <a:off x="1079404" y="2076477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9625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1447034"/>
            <a:ext cx="5092819" cy="1107996"/>
          </a:xfrm>
        </p:spPr>
        <p:txBody>
          <a:bodyPr wrap="square" anchor="b" anchorCtr="0">
            <a:spAutoFit/>
          </a:bodyPr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9404" y="3124200"/>
            <a:ext cx="5093451" cy="3403600"/>
          </a:xfrm>
        </p:spPr>
        <p:txBody>
          <a:bodyPr anchor="t" anchorCtr="0"/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745069E1-66A9-45BF-B886-E9052A262DE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591719" y="293914"/>
            <a:ext cx="5600281" cy="4509198"/>
          </a:xfrm>
          <a:pattFill prst="pct5">
            <a:fgClr>
              <a:schemeClr val="bg1"/>
            </a:fgClr>
            <a:bgClr>
              <a:schemeClr val="tx1"/>
            </a:bgClr>
          </a:pattFill>
        </p:spPr>
        <p:txBody>
          <a:bodyPr vert="horz" lIns="0" tIns="0" rIns="0" bIns="0" rtlCol="0" anchor="t" anchorCtr="1">
            <a:noAutofit/>
          </a:bodyPr>
          <a:lstStyle>
            <a:lvl1pPr>
              <a:defRPr lang="en-US" dirty="0"/>
            </a:lvl1pPr>
          </a:lstStyle>
          <a:p>
            <a:pPr lvl="0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D571182-5020-4745-9218-F3F68CAA33C0}"/>
              </a:ext>
            </a:extLst>
          </p:cNvPr>
          <p:cNvSpPr/>
          <p:nvPr userDrawn="1"/>
        </p:nvSpPr>
        <p:spPr>
          <a:xfrm>
            <a:off x="1079404" y="2730944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5592F32-237F-433F-A66B-F68823AD6134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86CF5785-03AD-4729-9F73-AA1A767774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8395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C7DF516-0E78-41C8-BC02-43AF6CBB745A}"/>
              </a:ext>
            </a:extLst>
          </p:cNvPr>
          <p:cNvCxnSpPr>
            <a:cxnSpLocks/>
          </p:cNvCxnSpPr>
          <p:nvPr userDrawn="1"/>
        </p:nvCxnSpPr>
        <p:spPr>
          <a:xfrm>
            <a:off x="979494" y="2585191"/>
            <a:ext cx="537721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32588617-F174-4DF0-AB82-D24FA236E69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3002509"/>
          </a:xfrm>
          <a:custGeom>
            <a:avLst/>
            <a:gdLst>
              <a:gd name="connsiteX0" fmla="*/ 0 w 12192000"/>
              <a:gd name="connsiteY0" fmla="*/ 0 h 3002509"/>
              <a:gd name="connsiteX1" fmla="*/ 874207 w 12192000"/>
              <a:gd name="connsiteY1" fmla="*/ 0 h 3002509"/>
              <a:gd name="connsiteX2" fmla="*/ 874207 w 12192000"/>
              <a:gd name="connsiteY2" fmla="*/ 2 h 3002509"/>
              <a:gd name="connsiteX3" fmla="*/ 10420141 w 12192000"/>
              <a:gd name="connsiteY3" fmla="*/ 2 h 3002509"/>
              <a:gd name="connsiteX4" fmla="*/ 10420141 w 12192000"/>
              <a:gd name="connsiteY4" fmla="*/ 0 h 3002509"/>
              <a:gd name="connsiteX5" fmla="*/ 12192000 w 12192000"/>
              <a:gd name="connsiteY5" fmla="*/ 0 h 3002509"/>
              <a:gd name="connsiteX6" fmla="*/ 12192000 w 12192000"/>
              <a:gd name="connsiteY6" fmla="*/ 3002509 h 3002509"/>
              <a:gd name="connsiteX7" fmla="*/ 11629298 w 12192000"/>
              <a:gd name="connsiteY7" fmla="*/ 3002509 h 3002509"/>
              <a:gd name="connsiteX8" fmla="*/ 10420141 w 12192000"/>
              <a:gd name="connsiteY8" fmla="*/ 3002509 h 3002509"/>
              <a:gd name="connsiteX9" fmla="*/ 6356712 w 12192000"/>
              <a:gd name="connsiteY9" fmla="*/ 3002509 h 3002509"/>
              <a:gd name="connsiteX10" fmla="*/ 6356712 w 12192000"/>
              <a:gd name="connsiteY10" fmla="*/ 2565780 h 3002509"/>
              <a:gd name="connsiteX11" fmla="*/ 979494 w 12192000"/>
              <a:gd name="connsiteY11" fmla="*/ 2565780 h 3002509"/>
              <a:gd name="connsiteX12" fmla="*/ 979494 w 12192000"/>
              <a:gd name="connsiteY12" fmla="*/ 3002509 h 3002509"/>
              <a:gd name="connsiteX13" fmla="*/ 874207 w 12192000"/>
              <a:gd name="connsiteY13" fmla="*/ 3002509 h 3002509"/>
              <a:gd name="connsiteX14" fmla="*/ 488176 w 12192000"/>
              <a:gd name="connsiteY14" fmla="*/ 3002509 h 3002509"/>
              <a:gd name="connsiteX15" fmla="*/ 0 w 12192000"/>
              <a:gd name="connsiteY15" fmla="*/ 3002509 h 3002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000" h="3002509">
                <a:moveTo>
                  <a:pt x="0" y="0"/>
                </a:moveTo>
                <a:lnTo>
                  <a:pt x="874207" y="0"/>
                </a:lnTo>
                <a:lnTo>
                  <a:pt x="874207" y="2"/>
                </a:lnTo>
                <a:lnTo>
                  <a:pt x="10420141" y="2"/>
                </a:lnTo>
                <a:lnTo>
                  <a:pt x="10420141" y="0"/>
                </a:lnTo>
                <a:lnTo>
                  <a:pt x="12192000" y="0"/>
                </a:lnTo>
                <a:lnTo>
                  <a:pt x="12192000" y="3002509"/>
                </a:lnTo>
                <a:lnTo>
                  <a:pt x="11629298" y="3002509"/>
                </a:lnTo>
                <a:lnTo>
                  <a:pt x="10420141" y="3002509"/>
                </a:lnTo>
                <a:lnTo>
                  <a:pt x="6356712" y="3002509"/>
                </a:lnTo>
                <a:lnTo>
                  <a:pt x="6356712" y="2565780"/>
                </a:lnTo>
                <a:lnTo>
                  <a:pt x="979494" y="2565780"/>
                </a:lnTo>
                <a:lnTo>
                  <a:pt x="979494" y="3002509"/>
                </a:lnTo>
                <a:lnTo>
                  <a:pt x="874207" y="3002509"/>
                </a:lnTo>
                <a:lnTo>
                  <a:pt x="488176" y="3002509"/>
                </a:lnTo>
                <a:lnTo>
                  <a:pt x="0" y="3002509"/>
                </a:lnTo>
                <a:close/>
              </a:path>
            </a:pathLst>
          </a:custGeom>
          <a:pattFill prst="pct90">
            <a:fgClr>
              <a:schemeClr val="tx1"/>
            </a:fgClr>
            <a:bgClr>
              <a:schemeClr val="bg1"/>
            </a:bgClr>
          </a:patt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18471" y="2825087"/>
            <a:ext cx="4892581" cy="794760"/>
          </a:xfrm>
        </p:spPr>
        <p:txBody>
          <a:bodyPr anchor="b" anchorCtr="0"/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31617" y="3893074"/>
            <a:ext cx="4872973" cy="2726090"/>
          </a:xfrm>
        </p:spPr>
        <p:txBody>
          <a:bodyPr anchor="t" anchorCtr="0"/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87D14DF-5E3B-41EB-8A91-1BED59B88863}"/>
              </a:ext>
            </a:extLst>
          </p:cNvPr>
          <p:cNvSpPr/>
          <p:nvPr userDrawn="1"/>
        </p:nvSpPr>
        <p:spPr>
          <a:xfrm>
            <a:off x="979494" y="6766560"/>
            <a:ext cx="5377218" cy="9144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842D1D0-12D7-4CD5-ABFE-D3A5E28E87D8}"/>
              </a:ext>
            </a:extLst>
          </p:cNvPr>
          <p:cNvSpPr/>
          <p:nvPr userDrawn="1"/>
        </p:nvSpPr>
        <p:spPr>
          <a:xfrm>
            <a:off x="1218471" y="3654238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5425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172BC89-B507-4305-BFAA-84C0EE419D90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50DCB285-323D-448D-81EB-F995D412F60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560638"/>
            <a:ext cx="5578468" cy="1994392"/>
          </a:xfrm>
        </p:spPr>
        <p:txBody>
          <a:bodyPr wrap="square" anchor="b" anchorCtr="0">
            <a:spAutoFit/>
          </a:bodyPr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14575" y="618596"/>
            <a:ext cx="4572000" cy="350865"/>
          </a:xfrm>
          <a:noFill/>
        </p:spPr>
        <p:txBody>
          <a:bodyPr wrap="square" lIns="0" tIns="0" rIns="0" bIns="0" anchor="t" anchorCtr="0">
            <a:noAutofit/>
          </a:bodyPr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E4050D4-C2CD-4683-9D0C-F093C6F31754}"/>
              </a:ext>
            </a:extLst>
          </p:cNvPr>
          <p:cNvSpPr/>
          <p:nvPr userDrawn="1"/>
        </p:nvSpPr>
        <p:spPr>
          <a:xfrm>
            <a:off x="1079404" y="2730944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852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A5DB35EE-3D5D-40C7-B409-133C0C4222B5}"/>
              </a:ext>
            </a:extLst>
          </p:cNvPr>
          <p:cNvGrpSpPr/>
          <p:nvPr userDrawn="1"/>
        </p:nvGrpSpPr>
        <p:grpSpPr>
          <a:xfrm>
            <a:off x="1003202" y="2426144"/>
            <a:ext cx="10187475" cy="1650561"/>
            <a:chOff x="1003202" y="2426144"/>
            <a:chExt cx="10187475" cy="165056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E4050D4-C2CD-4683-9D0C-F093C6F31754}"/>
                </a:ext>
              </a:extLst>
            </p:cNvPr>
            <p:cNvSpPr/>
            <p:nvPr userDrawn="1"/>
          </p:nvSpPr>
          <p:spPr>
            <a:xfrm>
              <a:off x="1079404" y="2426144"/>
              <a:ext cx="182880" cy="9144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4C368F23-436E-4B2B-B643-7AFE8BAEDCAA}"/>
                </a:ext>
              </a:extLst>
            </p:cNvPr>
            <p:cNvSpPr/>
            <p:nvPr/>
          </p:nvSpPr>
          <p:spPr>
            <a:xfrm>
              <a:off x="1003202" y="3124200"/>
              <a:ext cx="1157287" cy="952505"/>
            </a:xfrm>
            <a:custGeom>
              <a:avLst/>
              <a:gdLst>
                <a:gd name="connsiteX0" fmla="*/ 338098 w 1157287"/>
                <a:gd name="connsiteY0" fmla="*/ -14 h 952505"/>
                <a:gd name="connsiteX1" fmla="*/ 480973 w 1157287"/>
                <a:gd name="connsiteY1" fmla="*/ 114286 h 952505"/>
                <a:gd name="connsiteX2" fmla="*/ 199985 w 1157287"/>
                <a:gd name="connsiteY2" fmla="*/ 557199 h 952505"/>
                <a:gd name="connsiteX3" fmla="*/ 252373 w 1157287"/>
                <a:gd name="connsiteY3" fmla="*/ 547674 h 952505"/>
                <a:gd name="connsiteX4" fmla="*/ 442873 w 1157287"/>
                <a:gd name="connsiteY4" fmla="*/ 747699 h 952505"/>
                <a:gd name="connsiteX5" fmla="*/ 241144 w 1157287"/>
                <a:gd name="connsiteY5" fmla="*/ 952486 h 952505"/>
                <a:gd name="connsiteX6" fmla="*/ 238085 w 1157287"/>
                <a:gd name="connsiteY6" fmla="*/ 952486 h 952505"/>
                <a:gd name="connsiteX7" fmla="*/ -40 w 1157287"/>
                <a:gd name="connsiteY7" fmla="*/ 647686 h 952505"/>
                <a:gd name="connsiteX8" fmla="*/ 338098 w 1157287"/>
                <a:gd name="connsiteY8" fmla="*/ -14 h 952505"/>
                <a:gd name="connsiteX9" fmla="*/ 1014373 w 1157287"/>
                <a:gd name="connsiteY9" fmla="*/ -14 h 952505"/>
                <a:gd name="connsiteX10" fmla="*/ 1157248 w 1157287"/>
                <a:gd name="connsiteY10" fmla="*/ 114286 h 952505"/>
                <a:gd name="connsiteX11" fmla="*/ 876260 w 1157287"/>
                <a:gd name="connsiteY11" fmla="*/ 557199 h 952505"/>
                <a:gd name="connsiteX12" fmla="*/ 928648 w 1157287"/>
                <a:gd name="connsiteY12" fmla="*/ 547674 h 952505"/>
                <a:gd name="connsiteX13" fmla="*/ 1119148 w 1157287"/>
                <a:gd name="connsiteY13" fmla="*/ 747699 h 952505"/>
                <a:gd name="connsiteX14" fmla="*/ 917420 w 1157287"/>
                <a:gd name="connsiteY14" fmla="*/ 952486 h 952505"/>
                <a:gd name="connsiteX15" fmla="*/ 914360 w 1157287"/>
                <a:gd name="connsiteY15" fmla="*/ 952486 h 952505"/>
                <a:gd name="connsiteX16" fmla="*/ 676235 w 1157287"/>
                <a:gd name="connsiteY16" fmla="*/ 647686 h 952505"/>
                <a:gd name="connsiteX17" fmla="*/ 1014373 w 1157287"/>
                <a:gd name="connsiteY17" fmla="*/ -14 h 952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7287" h="952505">
                  <a:moveTo>
                    <a:pt x="338098" y="-14"/>
                  </a:moveTo>
                  <a:lnTo>
                    <a:pt x="480973" y="114286"/>
                  </a:lnTo>
                  <a:cubicBezTo>
                    <a:pt x="328573" y="219061"/>
                    <a:pt x="209510" y="404799"/>
                    <a:pt x="199985" y="557199"/>
                  </a:cubicBezTo>
                  <a:cubicBezTo>
                    <a:pt x="204748" y="552436"/>
                    <a:pt x="238085" y="547674"/>
                    <a:pt x="252373" y="547674"/>
                  </a:cubicBezTo>
                  <a:cubicBezTo>
                    <a:pt x="361910" y="547674"/>
                    <a:pt x="442873" y="638161"/>
                    <a:pt x="442873" y="747699"/>
                  </a:cubicBezTo>
                  <a:cubicBezTo>
                    <a:pt x="443717" y="859955"/>
                    <a:pt x="353401" y="951641"/>
                    <a:pt x="241144" y="952486"/>
                  </a:cubicBezTo>
                  <a:cubicBezTo>
                    <a:pt x="240125" y="952494"/>
                    <a:pt x="239105" y="952494"/>
                    <a:pt x="238085" y="952486"/>
                  </a:cubicBezTo>
                  <a:cubicBezTo>
                    <a:pt x="109498" y="952486"/>
                    <a:pt x="-40" y="842949"/>
                    <a:pt x="-40" y="647686"/>
                  </a:cubicBezTo>
                  <a:cubicBezTo>
                    <a:pt x="-40" y="380986"/>
                    <a:pt x="152360" y="133336"/>
                    <a:pt x="338098" y="-14"/>
                  </a:cubicBezTo>
                  <a:close/>
                  <a:moveTo>
                    <a:pt x="1014373" y="-14"/>
                  </a:moveTo>
                  <a:lnTo>
                    <a:pt x="1157248" y="114286"/>
                  </a:lnTo>
                  <a:cubicBezTo>
                    <a:pt x="1004848" y="219061"/>
                    <a:pt x="885785" y="404799"/>
                    <a:pt x="876260" y="557199"/>
                  </a:cubicBezTo>
                  <a:cubicBezTo>
                    <a:pt x="881023" y="552436"/>
                    <a:pt x="909598" y="547674"/>
                    <a:pt x="928648" y="547674"/>
                  </a:cubicBezTo>
                  <a:cubicBezTo>
                    <a:pt x="1038185" y="547674"/>
                    <a:pt x="1119148" y="638161"/>
                    <a:pt x="1119148" y="747699"/>
                  </a:cubicBezTo>
                  <a:cubicBezTo>
                    <a:pt x="1119992" y="859955"/>
                    <a:pt x="1029676" y="951641"/>
                    <a:pt x="917420" y="952486"/>
                  </a:cubicBezTo>
                  <a:cubicBezTo>
                    <a:pt x="916400" y="952494"/>
                    <a:pt x="915380" y="952494"/>
                    <a:pt x="914360" y="952486"/>
                  </a:cubicBezTo>
                  <a:cubicBezTo>
                    <a:pt x="785773" y="952486"/>
                    <a:pt x="676235" y="842949"/>
                    <a:pt x="676235" y="647686"/>
                  </a:cubicBezTo>
                  <a:cubicBezTo>
                    <a:pt x="676235" y="380986"/>
                    <a:pt x="828635" y="133336"/>
                    <a:pt x="1014373" y="-14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7ED64C52-691F-4E4E-A130-109AF3BC94C7}"/>
                </a:ext>
              </a:extLst>
            </p:cNvPr>
            <p:cNvSpPr/>
            <p:nvPr/>
          </p:nvSpPr>
          <p:spPr>
            <a:xfrm>
              <a:off x="10038439" y="3124200"/>
              <a:ext cx="1152238" cy="952503"/>
            </a:xfrm>
            <a:custGeom>
              <a:avLst/>
              <a:gdLst>
                <a:gd name="connsiteX0" fmla="*/ 138073 w 1152238"/>
                <a:gd name="connsiteY0" fmla="*/ 952490 h 952503"/>
                <a:gd name="connsiteX1" fmla="*/ -40 w 1152238"/>
                <a:gd name="connsiteY1" fmla="*/ 838190 h 952503"/>
                <a:gd name="connsiteX2" fmla="*/ 276185 w 1152238"/>
                <a:gd name="connsiteY2" fmla="*/ 395277 h 952503"/>
                <a:gd name="connsiteX3" fmla="*/ 228560 w 1152238"/>
                <a:gd name="connsiteY3" fmla="*/ 404802 h 952503"/>
                <a:gd name="connsiteX4" fmla="*/ 33298 w 1152238"/>
                <a:gd name="connsiteY4" fmla="*/ 204777 h 952503"/>
                <a:gd name="connsiteX5" fmla="*/ 237799 w 1152238"/>
                <a:gd name="connsiteY5" fmla="*/ -10 h 952503"/>
                <a:gd name="connsiteX6" fmla="*/ 480973 w 1152238"/>
                <a:gd name="connsiteY6" fmla="*/ 304790 h 952503"/>
                <a:gd name="connsiteX7" fmla="*/ 138073 w 1152238"/>
                <a:gd name="connsiteY7" fmla="*/ 952490 h 952503"/>
                <a:gd name="connsiteX8" fmla="*/ 814348 w 1152238"/>
                <a:gd name="connsiteY8" fmla="*/ 952490 h 952503"/>
                <a:gd name="connsiteX9" fmla="*/ 671473 w 1152238"/>
                <a:gd name="connsiteY9" fmla="*/ 838190 h 952503"/>
                <a:gd name="connsiteX10" fmla="*/ 952460 w 1152238"/>
                <a:gd name="connsiteY10" fmla="*/ 395277 h 952503"/>
                <a:gd name="connsiteX11" fmla="*/ 900073 w 1152238"/>
                <a:gd name="connsiteY11" fmla="*/ 404802 h 952503"/>
                <a:gd name="connsiteX12" fmla="*/ 709573 w 1152238"/>
                <a:gd name="connsiteY12" fmla="*/ 204777 h 952503"/>
                <a:gd name="connsiteX13" fmla="*/ 911303 w 1152238"/>
                <a:gd name="connsiteY13" fmla="*/ -8 h 952503"/>
                <a:gd name="connsiteX14" fmla="*/ 914075 w 1152238"/>
                <a:gd name="connsiteY14" fmla="*/ -10 h 952503"/>
                <a:gd name="connsiteX15" fmla="*/ 1152199 w 1152238"/>
                <a:gd name="connsiteY15" fmla="*/ 304790 h 952503"/>
                <a:gd name="connsiteX16" fmla="*/ 814348 w 1152238"/>
                <a:gd name="connsiteY16" fmla="*/ 952490 h 952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52238" h="952503">
                  <a:moveTo>
                    <a:pt x="138073" y="952490"/>
                  </a:moveTo>
                  <a:lnTo>
                    <a:pt x="-40" y="838190"/>
                  </a:lnTo>
                  <a:cubicBezTo>
                    <a:pt x="152360" y="733415"/>
                    <a:pt x="266660" y="547677"/>
                    <a:pt x="276185" y="395277"/>
                  </a:cubicBezTo>
                  <a:cubicBezTo>
                    <a:pt x="276185" y="400040"/>
                    <a:pt x="242848" y="404802"/>
                    <a:pt x="228560" y="404802"/>
                  </a:cubicBezTo>
                  <a:cubicBezTo>
                    <a:pt x="114260" y="404802"/>
                    <a:pt x="33298" y="319077"/>
                    <a:pt x="33298" y="204777"/>
                  </a:cubicBezTo>
                  <a:cubicBezTo>
                    <a:pt x="34125" y="92132"/>
                    <a:pt x="125155" y="975"/>
                    <a:pt x="237799" y="-10"/>
                  </a:cubicBezTo>
                  <a:cubicBezTo>
                    <a:pt x="366673" y="-10"/>
                    <a:pt x="480973" y="109527"/>
                    <a:pt x="480973" y="304790"/>
                  </a:cubicBezTo>
                  <a:cubicBezTo>
                    <a:pt x="480973" y="571490"/>
                    <a:pt x="323524" y="823902"/>
                    <a:pt x="138073" y="952490"/>
                  </a:cubicBezTo>
                  <a:close/>
                  <a:moveTo>
                    <a:pt x="814348" y="952490"/>
                  </a:moveTo>
                  <a:lnTo>
                    <a:pt x="671473" y="838190"/>
                  </a:lnTo>
                  <a:cubicBezTo>
                    <a:pt x="823873" y="733415"/>
                    <a:pt x="942935" y="547677"/>
                    <a:pt x="952460" y="395277"/>
                  </a:cubicBezTo>
                  <a:cubicBezTo>
                    <a:pt x="947698" y="400040"/>
                    <a:pt x="919123" y="404802"/>
                    <a:pt x="900073" y="404802"/>
                  </a:cubicBezTo>
                  <a:cubicBezTo>
                    <a:pt x="790535" y="404802"/>
                    <a:pt x="709573" y="319077"/>
                    <a:pt x="709573" y="204777"/>
                  </a:cubicBezTo>
                  <a:cubicBezTo>
                    <a:pt x="708729" y="92521"/>
                    <a:pt x="799046" y="836"/>
                    <a:pt x="911303" y="-8"/>
                  </a:cubicBezTo>
                  <a:cubicBezTo>
                    <a:pt x="912226" y="-15"/>
                    <a:pt x="913151" y="-16"/>
                    <a:pt x="914075" y="-10"/>
                  </a:cubicBezTo>
                  <a:cubicBezTo>
                    <a:pt x="1042662" y="-10"/>
                    <a:pt x="1152199" y="109527"/>
                    <a:pt x="1152199" y="304790"/>
                  </a:cubicBezTo>
                  <a:cubicBezTo>
                    <a:pt x="1152199" y="571490"/>
                    <a:pt x="999799" y="823902"/>
                    <a:pt x="814348" y="952490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CF68D786-C98F-4FE4-8396-6519C133C59A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29D9F925-78A0-46DD-830A-943A674BB1F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920635"/>
            <a:ext cx="8691516" cy="1329595"/>
          </a:xfrm>
        </p:spPr>
        <p:txBody>
          <a:bodyPr wrap="square" anchor="b" anchorCtr="0">
            <a:spAutoFit/>
          </a:bodyPr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504210" y="3140123"/>
            <a:ext cx="7190508" cy="2997441"/>
          </a:xfrm>
          <a:noFill/>
        </p:spPr>
        <p:txBody>
          <a:bodyPr wrap="square" lIns="0" tIns="0" rIns="0" bIns="0" anchor="t" anchorCtr="0">
            <a:noAutofit/>
          </a:bodyPr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345445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560638"/>
            <a:ext cx="5799532" cy="1994392"/>
          </a:xfrm>
        </p:spPr>
        <p:txBody>
          <a:bodyPr wrap="square" anchor="b" anchorCtr="0">
            <a:spAutoFit/>
          </a:bodyPr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14575" y="618596"/>
            <a:ext cx="4572000" cy="350865"/>
          </a:xfrm>
          <a:noFill/>
        </p:spPr>
        <p:txBody>
          <a:bodyPr wrap="square" lIns="0" tIns="0" rIns="0" bIns="0" anchor="t" anchorCtr="0">
            <a:noAutofit/>
          </a:bodyPr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23D1C27-A47E-49F4-8FF1-3954D853A2CE}"/>
              </a:ext>
            </a:extLst>
          </p:cNvPr>
          <p:cNvSpPr/>
          <p:nvPr userDrawn="1"/>
        </p:nvSpPr>
        <p:spPr>
          <a:xfrm>
            <a:off x="1079404" y="2730944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A49FF349-499D-4773-A3B2-1547301DCB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79404" y="3124200"/>
            <a:ext cx="5264150" cy="3733800"/>
          </a:xfrm>
          <a:pattFill prst="pct90">
            <a:fgClr>
              <a:schemeClr val="tx2"/>
            </a:fgClr>
            <a:bgClr>
              <a:schemeClr val="bg1"/>
            </a:bgClr>
          </a:pattFill>
        </p:spPr>
        <p:txBody>
          <a:bodyPr/>
          <a:lstStyle/>
          <a:p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6D5FDAA-EAF5-4519-A160-C1D803267657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6D8A0A40-A66E-4EAB-B930-8FCBB8FCCA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19578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. 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F045F47D-AB9C-4341-B52D-E18C2DB010B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221480" y="570486"/>
            <a:ext cx="3749040" cy="744191"/>
          </a:xfrm>
          <a:prstGeom prst="rect">
            <a:avLst/>
          </a:prstGeom>
        </p:spPr>
      </p:pic>
      <p:pic>
        <p:nvPicPr>
          <p:cNvPr id="9" name="Picture 8" descr="Background pattern&#10;&#10;Description automatically generated">
            <a:extLst>
              <a:ext uri="{FF2B5EF4-FFF2-40B4-BE49-F238E27FC236}">
                <a16:creationId xmlns:a16="http://schemas.microsoft.com/office/drawing/2014/main" id="{51111F31-87D3-4336-B677-12C731F35A0A}"/>
              </a:ext>
            </a:extLst>
          </p:cNvPr>
          <p:cNvPicPr>
            <a:picLocks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9946"/>
          <a:stretch/>
        </p:blipFill>
        <p:spPr>
          <a:xfrm>
            <a:off x="5843" y="6168788"/>
            <a:ext cx="12172604" cy="689212"/>
          </a:xfrm>
          <a:prstGeom prst="rect">
            <a:avLst/>
          </a:prstGeom>
          <a:effectLst>
            <a:outerShdw blurRad="88900" dist="38100" dir="16200000" rotWithShape="0">
              <a:prstClr val="black">
                <a:alpha val="15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1728428"/>
            <a:ext cx="9144000" cy="1832919"/>
          </a:xfrm>
        </p:spPr>
        <p:txBody>
          <a:bodyPr anchor="b" anchorCtr="1">
            <a:noAutofit/>
          </a:bodyPr>
          <a:lstStyle>
            <a:lvl1pPr algn="ctr">
              <a:defRPr lang="en-US" sz="4400" kern="1200" spc="-150" dirty="0">
                <a:solidFill>
                  <a:schemeClr val="tx2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248485"/>
            <a:ext cx="9144000" cy="1137708"/>
          </a:xfrm>
        </p:spPr>
        <p:txBody>
          <a:bodyPr>
            <a:noAutofit/>
          </a:bodyPr>
          <a:lstStyle>
            <a:lvl1pPr marL="0" indent="0" algn="ctr">
              <a:buNone/>
              <a:defRPr sz="3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E198DB7-C1B5-49F6-AC55-1A25027B890C}"/>
              </a:ext>
            </a:extLst>
          </p:cNvPr>
          <p:cNvSpPr/>
          <p:nvPr userDrawn="1"/>
        </p:nvSpPr>
        <p:spPr>
          <a:xfrm>
            <a:off x="5638800" y="3784112"/>
            <a:ext cx="91440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2C6092C-9916-4F45-AC83-40A526432204}"/>
              </a:ext>
            </a:extLst>
          </p:cNvPr>
          <p:cNvSpPr/>
          <p:nvPr userDrawn="1"/>
        </p:nvSpPr>
        <p:spPr>
          <a:xfrm>
            <a:off x="5694419" y="6168788"/>
            <a:ext cx="803161" cy="689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innerShdw blurRad="114300">
              <a:prstClr val="black">
                <a:alpha val="18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88428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 anchorCtr="1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D0655B-5834-474B-BC1F-9C661A5AD1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81174" y="355078"/>
            <a:ext cx="9348789" cy="1272756"/>
          </a:xfrm>
        </p:spPr>
        <p:txBody>
          <a:bodyPr/>
          <a:lstStyle>
            <a:lvl1pPr>
              <a:defRPr lang="en-US" sz="4400" kern="1200" spc="-150" dirty="0">
                <a:solidFill>
                  <a:schemeClr val="tx2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608DCDB-66C8-44DE-8ED7-83CE364096B0}"/>
              </a:ext>
            </a:extLst>
          </p:cNvPr>
          <p:cNvSpPr/>
          <p:nvPr userDrawn="1"/>
        </p:nvSpPr>
        <p:spPr>
          <a:xfrm>
            <a:off x="5998368" y="1853852"/>
            <a:ext cx="91440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1330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. 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81174" y="3429000"/>
            <a:ext cx="9348788" cy="1543050"/>
          </a:xfrm>
        </p:spPr>
        <p:txBody>
          <a:bodyPr lIns="0" tIns="0" rIns="0" bIns="0"/>
          <a:lstStyle>
            <a:lvl1pPr marL="0" indent="0" algn="ctr">
              <a:buNone/>
              <a:defRPr sz="32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719FB596-AD7C-4AED-B155-2E23580F8DE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81174" y="1104900"/>
            <a:ext cx="9348789" cy="169712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A064562-184D-4ABA-BCF1-23E6D7615DCD}"/>
              </a:ext>
            </a:extLst>
          </p:cNvPr>
          <p:cNvSpPr/>
          <p:nvPr userDrawn="1"/>
        </p:nvSpPr>
        <p:spPr>
          <a:xfrm>
            <a:off x="5998368" y="3057604"/>
            <a:ext cx="91440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7207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D0655B-5834-474B-BC1F-9C661A5AD1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686" y="355078"/>
            <a:ext cx="10063163" cy="12727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7686" y="2248664"/>
            <a:ext cx="10063163" cy="4286531"/>
          </a:xfrm>
        </p:spPr>
        <p:txBody>
          <a:bodyPr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3328856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.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781175" y="2161522"/>
            <a:ext cx="4589480" cy="4276855"/>
          </a:xfrm>
        </p:spPr>
        <p:txBody>
          <a:bodyPr anchor="t" anchorCtr="0"/>
          <a:lstStyle>
            <a:lvl1pPr>
              <a:lnSpc>
                <a:spcPct val="90000"/>
              </a:lnSpc>
              <a:defRPr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15136" y="2161522"/>
            <a:ext cx="4931387" cy="4276855"/>
          </a:xfrm>
        </p:spPr>
        <p:txBody>
          <a:bodyPr anchor="t" anchorCtr="0"/>
          <a:lstStyle>
            <a:lvl1pPr>
              <a:lnSpc>
                <a:spcPct val="90000"/>
              </a:lnSpc>
              <a:defRPr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BCDCAAAE-3117-43B1-8365-13245D2510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81174" y="355078"/>
            <a:ext cx="9348789" cy="118562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8004B13-2F49-410C-8FFA-FF8EE826DAF8}"/>
              </a:ext>
            </a:extLst>
          </p:cNvPr>
          <p:cNvSpPr/>
          <p:nvPr userDrawn="1"/>
        </p:nvSpPr>
        <p:spPr>
          <a:xfrm>
            <a:off x="5998368" y="1717318"/>
            <a:ext cx="91440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93994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. 2 columns/h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781175" y="1923911"/>
            <a:ext cx="4537075" cy="806904"/>
          </a:xfrm>
        </p:spPr>
        <p:txBody>
          <a:bodyPr vert="horz" lIns="0" tIns="0" rIns="0" bIns="0" rtlCol="0" anchor="b" anchorCtr="0">
            <a:noAutofit/>
          </a:bodyPr>
          <a:lstStyle>
            <a:lvl1pPr marL="0" indent="0">
              <a:buNone/>
              <a:def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781175" y="2944164"/>
            <a:ext cx="4537075" cy="3649357"/>
          </a:xfrm>
        </p:spPr>
        <p:txBody>
          <a:bodyPr anchor="t" anchorCtr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815138" y="1913026"/>
            <a:ext cx="4561114" cy="817789"/>
          </a:xfrm>
        </p:spPr>
        <p:txBody>
          <a:bodyPr vert="horz" lIns="0" tIns="0" rIns="0" bIns="0" rtlCol="0" anchor="b" anchorCtr="0">
            <a:noAutofit/>
          </a:bodyPr>
          <a:lstStyle>
            <a:lvl1pPr marL="0" indent="0">
              <a:buNone/>
              <a:def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815138" y="2945001"/>
            <a:ext cx="4535424" cy="3681539"/>
          </a:xfrm>
        </p:spPr>
        <p:txBody>
          <a:bodyPr anchor="t" anchorCtr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5BCD8D19-683F-4EEA-A357-6C4EB3371CE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81174" y="355078"/>
            <a:ext cx="9348789" cy="119814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BD85F82-FB5E-45F8-AF46-963FBEC3C89E}"/>
              </a:ext>
            </a:extLst>
          </p:cNvPr>
          <p:cNvSpPr/>
          <p:nvPr userDrawn="1"/>
        </p:nvSpPr>
        <p:spPr>
          <a:xfrm>
            <a:off x="5998368" y="1717318"/>
            <a:ext cx="91440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06387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6.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781174" y="355078"/>
            <a:ext cx="9348789" cy="117347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6F6C6E0-1904-4EA4-8832-3D5199045240}"/>
              </a:ext>
            </a:extLst>
          </p:cNvPr>
          <p:cNvSpPr/>
          <p:nvPr userDrawn="1"/>
        </p:nvSpPr>
        <p:spPr>
          <a:xfrm>
            <a:off x="5998368" y="1717318"/>
            <a:ext cx="91440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16842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7.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8401641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. full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C877E9CF-9D63-466A-9A30-3EAA2C01ED9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28700" y="0"/>
            <a:ext cx="11163300" cy="6858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58268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6C9A9F1-4A70-4EE4-881D-E394F5F9FC6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79487" y="2281238"/>
            <a:ext cx="3991391" cy="3857625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F002B8-C24E-459A-BF60-3329F2C395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81174" y="355078"/>
            <a:ext cx="9348789" cy="1187119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3FFDF8C-1F0B-4961-8F1A-EA5E868A599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096000" y="2281735"/>
            <a:ext cx="5033963" cy="3857625"/>
          </a:xfrm>
        </p:spPr>
        <p:txBody>
          <a:bodyPr anchor="t" anchorCtr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BC606DA-AEE2-4075-92FE-8A3E75FE8F85}"/>
              </a:ext>
            </a:extLst>
          </p:cNvPr>
          <p:cNvSpPr/>
          <p:nvPr userDrawn="1"/>
        </p:nvSpPr>
        <p:spPr>
          <a:xfrm>
            <a:off x="5998368" y="1717318"/>
            <a:ext cx="91440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38982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81174" y="818540"/>
            <a:ext cx="7171757" cy="1272756"/>
          </a:xfrm>
        </p:spPr>
        <p:txBody>
          <a:bodyPr anchor="b" anchorCtr="0"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81174" y="3018774"/>
            <a:ext cx="4872973" cy="3118414"/>
          </a:xfrm>
        </p:spPr>
        <p:txBody>
          <a:bodyPr anchor="t" anchorCtr="0"/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000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23D1C27-A47E-49F4-8FF1-3954D853A2CE}"/>
              </a:ext>
            </a:extLst>
          </p:cNvPr>
          <p:cNvSpPr/>
          <p:nvPr userDrawn="1"/>
        </p:nvSpPr>
        <p:spPr>
          <a:xfrm>
            <a:off x="1781174" y="2239914"/>
            <a:ext cx="91440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19073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81174" y="818540"/>
            <a:ext cx="7171757" cy="1272756"/>
          </a:xfrm>
        </p:spPr>
        <p:txBody>
          <a:bodyPr anchor="b" anchorCtr="0"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81174" y="3018774"/>
            <a:ext cx="4754880" cy="3118414"/>
          </a:xfrm>
        </p:spPr>
        <p:txBody>
          <a:bodyPr anchor="t" anchorCtr="0"/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000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23D1C27-A47E-49F4-8FF1-3954D853A2CE}"/>
              </a:ext>
            </a:extLst>
          </p:cNvPr>
          <p:cNvSpPr/>
          <p:nvPr userDrawn="1"/>
        </p:nvSpPr>
        <p:spPr>
          <a:xfrm>
            <a:off x="1781174" y="2239914"/>
            <a:ext cx="91440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745069E1-66A9-45BF-B886-E9052A262DE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985000" y="3018774"/>
            <a:ext cx="4754880" cy="311850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84862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677764B7-ADAB-412F-A905-60FDDC8A075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50879" y="2"/>
            <a:ext cx="11141122" cy="3002507"/>
          </a:xfrm>
          <a:custGeom>
            <a:avLst/>
            <a:gdLst>
              <a:gd name="connsiteX0" fmla="*/ 0 w 11141122"/>
              <a:gd name="connsiteY0" fmla="*/ 0 h 3002507"/>
              <a:gd name="connsiteX1" fmla="*/ 11141122 w 11141122"/>
              <a:gd name="connsiteY1" fmla="*/ 0 h 3002507"/>
              <a:gd name="connsiteX2" fmla="*/ 11141122 w 11141122"/>
              <a:gd name="connsiteY2" fmla="*/ 3002507 h 3002507"/>
              <a:gd name="connsiteX3" fmla="*/ 5868536 w 11141122"/>
              <a:gd name="connsiteY3" fmla="*/ 3002507 h 3002507"/>
              <a:gd name="connsiteX4" fmla="*/ 5868536 w 11141122"/>
              <a:gd name="connsiteY4" fmla="*/ 2565778 h 3002507"/>
              <a:gd name="connsiteX5" fmla="*/ 491318 w 11141122"/>
              <a:gd name="connsiteY5" fmla="*/ 2565778 h 3002507"/>
              <a:gd name="connsiteX6" fmla="*/ 491318 w 11141122"/>
              <a:gd name="connsiteY6" fmla="*/ 3002507 h 3002507"/>
              <a:gd name="connsiteX7" fmla="*/ 0 w 11141122"/>
              <a:gd name="connsiteY7" fmla="*/ 3002507 h 30025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141122" h="3002507">
                <a:moveTo>
                  <a:pt x="0" y="0"/>
                </a:moveTo>
                <a:lnTo>
                  <a:pt x="11141122" y="0"/>
                </a:lnTo>
                <a:lnTo>
                  <a:pt x="11141122" y="3002507"/>
                </a:lnTo>
                <a:lnTo>
                  <a:pt x="5868536" y="3002507"/>
                </a:lnTo>
                <a:lnTo>
                  <a:pt x="5868536" y="2565778"/>
                </a:lnTo>
                <a:lnTo>
                  <a:pt x="491318" y="2565778"/>
                </a:lnTo>
                <a:lnTo>
                  <a:pt x="491318" y="3002507"/>
                </a:lnTo>
                <a:lnTo>
                  <a:pt x="0" y="3002507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81174" y="2825087"/>
            <a:ext cx="4892581" cy="794760"/>
          </a:xfrm>
        </p:spPr>
        <p:txBody>
          <a:bodyPr anchor="b" anchorCtr="0"/>
          <a:lstStyle>
            <a:lvl1pPr algn="l"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94320" y="3893074"/>
            <a:ext cx="4872973" cy="2726090"/>
          </a:xfrm>
        </p:spPr>
        <p:txBody>
          <a:bodyPr anchor="t" anchorCtr="0"/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000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87D14DF-5E3B-41EB-8A91-1BED59B88863}"/>
              </a:ext>
            </a:extLst>
          </p:cNvPr>
          <p:cNvSpPr/>
          <p:nvPr userDrawn="1"/>
        </p:nvSpPr>
        <p:spPr>
          <a:xfrm>
            <a:off x="1542197" y="6766560"/>
            <a:ext cx="5377218" cy="9144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04759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05602" y="626357"/>
            <a:ext cx="5263688" cy="1828193"/>
          </a:xfrm>
        </p:spPr>
        <p:txBody>
          <a:bodyPr wrap="square" anchor="b" anchorCtr="0">
            <a:spAutoFit/>
          </a:bodyPr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14575" y="688932"/>
            <a:ext cx="4572000" cy="661720"/>
          </a:xfrm>
          <a:solidFill>
            <a:schemeClr val="bg1">
              <a:lumMod val="95000"/>
            </a:schemeClr>
          </a:solidFill>
        </p:spPr>
        <p:txBody>
          <a:bodyPr wrap="square" lIns="182880" tIns="182880" rIns="182880" bIns="182880" anchor="t" anchorCtr="0">
            <a:spAutoFit/>
          </a:bodyPr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000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23D1C27-A47E-49F4-8FF1-3954D853A2CE}"/>
              </a:ext>
            </a:extLst>
          </p:cNvPr>
          <p:cNvSpPr/>
          <p:nvPr userDrawn="1"/>
        </p:nvSpPr>
        <p:spPr>
          <a:xfrm>
            <a:off x="1505602" y="2630464"/>
            <a:ext cx="91440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9794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 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51FD4580-B741-442B-8F45-7363BA70CB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339" y="3023843"/>
            <a:ext cx="12081470" cy="3814061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799" y="3298376"/>
            <a:ext cx="10063163" cy="1533002"/>
          </a:xfrm>
        </p:spPr>
        <p:txBody>
          <a:bodyPr lIns="0" tIns="0" rIns="0" bIns="0"/>
          <a:lstStyle>
            <a:lvl1pPr marL="0" indent="0" algn="l">
              <a:buNone/>
              <a:defRPr sz="32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8C685A-AF05-487F-BDC4-E0027061E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017317"/>
            <a:ext cx="10063163" cy="175602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EED798E-0F13-41D5-9F7D-521AF44734DA}"/>
              </a:ext>
            </a:extLst>
          </p:cNvPr>
          <p:cNvSpPr/>
          <p:nvPr userDrawn="1"/>
        </p:nvSpPr>
        <p:spPr>
          <a:xfrm>
            <a:off x="1079404" y="2860553"/>
            <a:ext cx="182880" cy="914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18039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05602" y="626357"/>
            <a:ext cx="5263688" cy="1828193"/>
          </a:xfrm>
        </p:spPr>
        <p:txBody>
          <a:bodyPr wrap="square" anchor="b" anchorCtr="0">
            <a:spAutoFit/>
          </a:bodyPr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14575" y="688932"/>
            <a:ext cx="4904898" cy="846386"/>
          </a:xfrm>
          <a:solidFill>
            <a:schemeClr val="bg1">
              <a:lumMod val="95000"/>
            </a:schemeClr>
          </a:solidFill>
        </p:spPr>
        <p:txBody>
          <a:bodyPr wrap="square" lIns="274320" tIns="274320" rIns="274320" bIns="274320" anchor="t" anchorCtr="0">
            <a:spAutoFit/>
          </a:bodyPr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000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23D1C27-A47E-49F4-8FF1-3954D853A2CE}"/>
              </a:ext>
            </a:extLst>
          </p:cNvPr>
          <p:cNvSpPr/>
          <p:nvPr userDrawn="1"/>
        </p:nvSpPr>
        <p:spPr>
          <a:xfrm>
            <a:off x="1505602" y="2630464"/>
            <a:ext cx="91440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A49FF349-499D-4773-A3B2-1547301DCB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04950" y="3124200"/>
            <a:ext cx="5264150" cy="34036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94172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D0655B-5834-474B-BC1F-9C661A5AD1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686" y="355078"/>
            <a:ext cx="10063163" cy="127275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7686" y="2248664"/>
            <a:ext cx="10063163" cy="4286531"/>
          </a:xfrm>
        </p:spPr>
        <p:txBody>
          <a:bodyPr anchor="t" anchorCtr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239581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228568"/>
            <a:ext cx="4670128" cy="4286532"/>
          </a:xfrm>
        </p:spPr>
        <p:txBody>
          <a:bodyPr anchor="t" anchorCtr="0"/>
          <a:lstStyle>
            <a:lvl1pPr>
              <a:lnSpc>
                <a:spcPct val="90000"/>
              </a:lnSpc>
              <a:defRPr sz="2400"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59835" y="2228568"/>
            <a:ext cx="4670128" cy="4286532"/>
          </a:xfrm>
        </p:spPr>
        <p:txBody>
          <a:bodyPr anchor="t" anchorCtr="0"/>
          <a:lstStyle>
            <a:lvl1pPr>
              <a:lnSpc>
                <a:spcPct val="90000"/>
              </a:lnSpc>
              <a:defRPr sz="2400"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BCDCAAAE-3117-43B1-8365-13245D2510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55078"/>
            <a:ext cx="10063163" cy="12727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161276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1949373"/>
            <a:ext cx="4537075" cy="806904"/>
          </a:xfrm>
        </p:spPr>
        <p:txBody>
          <a:bodyPr anchor="b"/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2800" b="1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6800" y="2874659"/>
            <a:ext cx="4537075" cy="3608620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91301" y="1938488"/>
            <a:ext cx="4561114" cy="817789"/>
          </a:xfrm>
        </p:spPr>
        <p:txBody>
          <a:bodyPr vert="horz" lIns="0" tIns="0" rIns="0" bIns="0" rtlCol="0" anchor="b" anchorCtr="0"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lang="en-US" sz="2800" b="1" dirty="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91301" y="2874659"/>
            <a:ext cx="4535424" cy="3640442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5BCD8D19-683F-4EEA-A357-6C4EB3371C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55078"/>
            <a:ext cx="10063163" cy="1272756"/>
          </a:xfrm>
        </p:spPr>
        <p:txBody>
          <a:bodyPr vert="horz" lIns="0" tIns="0" rIns="0" bIns="0" rtlCol="0" anchor="b" anchorCtr="0">
            <a:noAutofit/>
          </a:bodyPr>
          <a:lstStyle>
            <a:lvl1pPr>
              <a:defRPr lang="en-US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700916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6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355078"/>
            <a:ext cx="10063163" cy="12727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316923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7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A44C8B7-E3DE-4FF2-A95C-6EF26B46BA5D}"/>
              </a:ext>
            </a:extLst>
          </p:cNvPr>
          <p:cNvSpPr/>
          <p:nvPr userDrawn="1"/>
        </p:nvSpPr>
        <p:spPr>
          <a:xfrm>
            <a:off x="-1" y="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9314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002B8-C24E-459A-BF60-3329F2C39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55078"/>
            <a:ext cx="10063163" cy="1272756"/>
          </a:xfrm>
        </p:spPr>
        <p:txBody>
          <a:bodyPr vert="horz" lIns="0" tIns="0" rIns="0" bIns="0" rtlCol="0" anchor="b" anchorCtr="0">
            <a:noAutofit/>
          </a:bodyPr>
          <a:lstStyle>
            <a:lvl1pPr algn="l">
              <a:defRPr lang="en-US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7B51F18-4389-423C-83FA-B3547BD9808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617029" y="2228568"/>
            <a:ext cx="6350558" cy="42865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1B35F952-6A35-4BAF-A7DB-A4486D42B57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66798" y="2228568"/>
            <a:ext cx="4310064" cy="3857625"/>
          </a:xfrm>
          <a:pattFill prst="pct90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1703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06D0E941-EDE7-49BA-BDF4-3F57E52E90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92421" y="5124324"/>
            <a:ext cx="5299579" cy="1673051"/>
          </a:xfrm>
          <a:prstGeom prst="rect">
            <a:avLst/>
          </a:prstGeom>
        </p:spPr>
      </p:pic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6E33B11D-E83F-4E7D-A79C-E543708471D0}"/>
              </a:ext>
            </a:extLst>
          </p:cNvPr>
          <p:cNvSpPr>
            <a:spLocks noGrp="1" noChangeAspect="1"/>
          </p:cNvSpPr>
          <p:nvPr>
            <p:ph type="pic" idx="1"/>
          </p:nvPr>
        </p:nvSpPr>
        <p:spPr>
          <a:xfrm>
            <a:off x="7534275" y="1"/>
            <a:ext cx="4657725" cy="6857999"/>
          </a:xfrm>
          <a:custGeom>
            <a:avLst/>
            <a:gdLst>
              <a:gd name="connsiteX0" fmla="*/ 3193833 w 4657725"/>
              <a:gd name="connsiteY0" fmla="*/ 5150699 h 6857999"/>
              <a:gd name="connsiteX1" fmla="*/ 3193833 w 4657725"/>
              <a:gd name="connsiteY1" fmla="*/ 6122685 h 6857999"/>
              <a:gd name="connsiteX2" fmla="*/ 3923369 w 4657725"/>
              <a:gd name="connsiteY2" fmla="*/ 6796563 h 6857999"/>
              <a:gd name="connsiteX3" fmla="*/ 4652952 w 4657725"/>
              <a:gd name="connsiteY3" fmla="*/ 6120308 h 6857999"/>
              <a:gd name="connsiteX4" fmla="*/ 4652952 w 4657725"/>
              <a:gd name="connsiteY4" fmla="*/ 5150699 h 6857999"/>
              <a:gd name="connsiteX5" fmla="*/ 4301469 w 4657725"/>
              <a:gd name="connsiteY5" fmla="*/ 5150699 h 6857999"/>
              <a:gd name="connsiteX6" fmla="*/ 4301469 w 4657725"/>
              <a:gd name="connsiteY6" fmla="*/ 6110517 h 6857999"/>
              <a:gd name="connsiteX7" fmla="*/ 3923369 w 4657725"/>
              <a:gd name="connsiteY7" fmla="*/ 6491041 h 6857999"/>
              <a:gd name="connsiteX8" fmla="*/ 3542845 w 4657725"/>
              <a:gd name="connsiteY8" fmla="*/ 6110517 h 6857999"/>
              <a:gd name="connsiteX9" fmla="*/ 3542845 w 4657725"/>
              <a:gd name="connsiteY9" fmla="*/ 5150699 h 6857999"/>
              <a:gd name="connsiteX10" fmla="*/ 2421901 w 4657725"/>
              <a:gd name="connsiteY10" fmla="*/ 5126459 h 6857999"/>
              <a:gd name="connsiteX11" fmla="*/ 1808766 w 4657725"/>
              <a:gd name="connsiteY11" fmla="*/ 5618488 h 6857999"/>
              <a:gd name="connsiteX12" fmla="*/ 2739496 w 4657725"/>
              <a:gd name="connsiteY12" fmla="*/ 6316559 h 6857999"/>
              <a:gd name="connsiteX13" fmla="*/ 2458309 w 4657725"/>
              <a:gd name="connsiteY13" fmla="*/ 6495937 h 6857999"/>
              <a:gd name="connsiteX14" fmla="*/ 1944416 w 4657725"/>
              <a:gd name="connsiteY14" fmla="*/ 6277822 h 6857999"/>
              <a:gd name="connsiteX15" fmla="*/ 1757814 w 4657725"/>
              <a:gd name="connsiteY15" fmla="*/ 6539569 h 6857999"/>
              <a:gd name="connsiteX16" fmla="*/ 2441246 w 4657725"/>
              <a:gd name="connsiteY16" fmla="*/ 6796516 h 6857999"/>
              <a:gd name="connsiteX17" fmla="*/ 3088460 w 4657725"/>
              <a:gd name="connsiteY17" fmla="*/ 6277822 h 6857999"/>
              <a:gd name="connsiteX18" fmla="*/ 2160155 w 4657725"/>
              <a:gd name="connsiteY18" fmla="*/ 5589257 h 6857999"/>
              <a:gd name="connsiteX19" fmla="*/ 2390342 w 4657725"/>
              <a:gd name="connsiteY19" fmla="*/ 5426848 h 6857999"/>
              <a:gd name="connsiteX20" fmla="*/ 2860602 w 4657725"/>
              <a:gd name="connsiteY20" fmla="*/ 5603801 h 6857999"/>
              <a:gd name="connsiteX21" fmla="*/ 3052100 w 4657725"/>
              <a:gd name="connsiteY21" fmla="*/ 5351893 h 6857999"/>
              <a:gd name="connsiteX22" fmla="*/ 2421901 w 4657725"/>
              <a:gd name="connsiteY22" fmla="*/ 5126459 h 6857999"/>
              <a:gd name="connsiteX23" fmla="*/ 0 w 4657725"/>
              <a:gd name="connsiteY23" fmla="*/ 0 h 6857999"/>
              <a:gd name="connsiteX24" fmla="*/ 4657725 w 4657725"/>
              <a:gd name="connsiteY24" fmla="*/ 0 h 6857999"/>
              <a:gd name="connsiteX25" fmla="*/ 4657725 w 4657725"/>
              <a:gd name="connsiteY25" fmla="*/ 6857999 h 6857999"/>
              <a:gd name="connsiteX26" fmla="*/ 0 w 4657725"/>
              <a:gd name="connsiteY26" fmla="*/ 6857999 h 6857999"/>
              <a:gd name="connsiteX27" fmla="*/ 0 w 4657725"/>
              <a:gd name="connsiteY27" fmla="*/ 6767905 h 6857999"/>
              <a:gd name="connsiteX28" fmla="*/ 290396 w 4657725"/>
              <a:gd name="connsiteY28" fmla="*/ 6767905 h 6857999"/>
              <a:gd name="connsiteX29" fmla="*/ 589929 w 4657725"/>
              <a:gd name="connsiteY29" fmla="*/ 5833801 h 6857999"/>
              <a:gd name="connsiteX30" fmla="*/ 890270 w 4657725"/>
              <a:gd name="connsiteY30" fmla="*/ 6767905 h 6857999"/>
              <a:gd name="connsiteX31" fmla="*/ 1241849 w 4657725"/>
              <a:gd name="connsiteY31" fmla="*/ 6767905 h 6857999"/>
              <a:gd name="connsiteX32" fmla="*/ 1819004 w 4657725"/>
              <a:gd name="connsiteY32" fmla="*/ 5150939 h 6857999"/>
              <a:gd name="connsiteX33" fmla="*/ 1452644 w 4657725"/>
              <a:gd name="connsiteY33" fmla="*/ 5150939 h 6857999"/>
              <a:gd name="connsiteX34" fmla="*/ 1076160 w 4657725"/>
              <a:gd name="connsiteY34" fmla="*/ 6206910 h 6857999"/>
              <a:gd name="connsiteX35" fmla="*/ 736749 w 4657725"/>
              <a:gd name="connsiteY35" fmla="*/ 5150939 h 6857999"/>
              <a:gd name="connsiteX36" fmla="*/ 444440 w 4657725"/>
              <a:gd name="connsiteY36" fmla="*/ 5150939 h 6857999"/>
              <a:gd name="connsiteX37" fmla="*/ 103651 w 4657725"/>
              <a:gd name="connsiteY37" fmla="*/ 6208288 h 6857999"/>
              <a:gd name="connsiteX38" fmla="*/ 0 w 4657725"/>
              <a:gd name="connsiteY38" fmla="*/ 5917501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4657725" h="6857999">
                <a:moveTo>
                  <a:pt x="3193833" y="5150699"/>
                </a:moveTo>
                <a:lnTo>
                  <a:pt x="3193833" y="6122685"/>
                </a:lnTo>
                <a:cubicBezTo>
                  <a:pt x="3193833" y="6520177"/>
                  <a:pt x="3431435" y="6796563"/>
                  <a:pt x="3923369" y="6796563"/>
                </a:cubicBezTo>
                <a:cubicBezTo>
                  <a:pt x="4415303" y="6796563"/>
                  <a:pt x="4652952" y="6522601"/>
                  <a:pt x="4652952" y="6120308"/>
                </a:cubicBezTo>
                <a:lnTo>
                  <a:pt x="4652952" y="5150699"/>
                </a:lnTo>
                <a:lnTo>
                  <a:pt x="4301469" y="5150699"/>
                </a:lnTo>
                <a:lnTo>
                  <a:pt x="4301469" y="6110517"/>
                </a:lnTo>
                <a:cubicBezTo>
                  <a:pt x="4301469" y="6335951"/>
                  <a:pt x="4172996" y="6491041"/>
                  <a:pt x="3923369" y="6491041"/>
                </a:cubicBezTo>
                <a:cubicBezTo>
                  <a:pt x="3673742" y="6491041"/>
                  <a:pt x="3542845" y="6335951"/>
                  <a:pt x="3542845" y="6110517"/>
                </a:cubicBezTo>
                <a:lnTo>
                  <a:pt x="3542845" y="5150699"/>
                </a:lnTo>
                <a:close/>
                <a:moveTo>
                  <a:pt x="2421901" y="5126459"/>
                </a:moveTo>
                <a:cubicBezTo>
                  <a:pt x="2041377" y="5126459"/>
                  <a:pt x="1808766" y="5349469"/>
                  <a:pt x="1808766" y="5618488"/>
                </a:cubicBezTo>
                <a:cubicBezTo>
                  <a:pt x="1808766" y="6226870"/>
                  <a:pt x="2739496" y="6030572"/>
                  <a:pt x="2739496" y="6316559"/>
                </a:cubicBezTo>
                <a:cubicBezTo>
                  <a:pt x="2739496" y="6408719"/>
                  <a:pt x="2647383" y="6495937"/>
                  <a:pt x="2458309" y="6495937"/>
                </a:cubicBezTo>
                <a:cubicBezTo>
                  <a:pt x="2264392" y="6496559"/>
                  <a:pt x="2078684" y="6417736"/>
                  <a:pt x="1944416" y="6277822"/>
                </a:cubicBezTo>
                <a:lnTo>
                  <a:pt x="1757814" y="6539569"/>
                </a:lnTo>
                <a:cubicBezTo>
                  <a:pt x="1908009" y="6692283"/>
                  <a:pt x="2131019" y="6796516"/>
                  <a:pt x="2441246" y="6796516"/>
                </a:cubicBezTo>
                <a:cubicBezTo>
                  <a:pt x="2877570" y="6796516"/>
                  <a:pt x="3088460" y="6573506"/>
                  <a:pt x="3088460" y="6277822"/>
                </a:cubicBezTo>
                <a:cubicBezTo>
                  <a:pt x="3088460" y="5674288"/>
                  <a:pt x="2160155" y="5846346"/>
                  <a:pt x="2160155" y="5589257"/>
                </a:cubicBezTo>
                <a:cubicBezTo>
                  <a:pt x="2160155" y="5492296"/>
                  <a:pt x="2242524" y="5426848"/>
                  <a:pt x="2390342" y="5426848"/>
                </a:cubicBezTo>
                <a:cubicBezTo>
                  <a:pt x="2555223" y="5426848"/>
                  <a:pt x="2729752" y="5482600"/>
                  <a:pt x="2860602" y="5603801"/>
                </a:cubicBezTo>
                <a:lnTo>
                  <a:pt x="3052100" y="5351893"/>
                </a:lnTo>
                <a:cubicBezTo>
                  <a:pt x="2892114" y="5204028"/>
                  <a:pt x="2678848" y="5126459"/>
                  <a:pt x="2421901" y="5126459"/>
                </a:cubicBezTo>
                <a:close/>
                <a:moveTo>
                  <a:pt x="0" y="0"/>
                </a:moveTo>
                <a:lnTo>
                  <a:pt x="4657725" y="0"/>
                </a:lnTo>
                <a:lnTo>
                  <a:pt x="4657725" y="6857999"/>
                </a:lnTo>
                <a:lnTo>
                  <a:pt x="0" y="6857999"/>
                </a:lnTo>
                <a:lnTo>
                  <a:pt x="0" y="6767905"/>
                </a:lnTo>
                <a:lnTo>
                  <a:pt x="290396" y="6767905"/>
                </a:lnTo>
                <a:lnTo>
                  <a:pt x="589929" y="5833801"/>
                </a:lnTo>
                <a:lnTo>
                  <a:pt x="890270" y="6767905"/>
                </a:lnTo>
                <a:lnTo>
                  <a:pt x="1241849" y="6767905"/>
                </a:lnTo>
                <a:lnTo>
                  <a:pt x="1819004" y="5150939"/>
                </a:lnTo>
                <a:lnTo>
                  <a:pt x="1452644" y="5150939"/>
                </a:lnTo>
                <a:lnTo>
                  <a:pt x="1076160" y="6206910"/>
                </a:lnTo>
                <a:lnTo>
                  <a:pt x="736749" y="5150939"/>
                </a:lnTo>
                <a:lnTo>
                  <a:pt x="444440" y="5150939"/>
                </a:lnTo>
                <a:lnTo>
                  <a:pt x="103651" y="6208288"/>
                </a:lnTo>
                <a:lnTo>
                  <a:pt x="0" y="5917501"/>
                </a:lnTo>
                <a:close/>
              </a:path>
            </a:pathLst>
          </a:custGeom>
          <a:pattFill prst="pct9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0" tIns="0" rIns="0" bIns="0" rtlCol="0" anchor="t" anchorCtr="1">
            <a:noAutofit/>
          </a:bodyPr>
          <a:lstStyle>
            <a:lvl1pPr marL="0" indent="0">
              <a:buNone/>
              <a:defRPr lang="en-US" sz="1050" dirty="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9CEF2D-F918-47AF-9A2E-87606276CE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404" y="355078"/>
            <a:ext cx="6454871" cy="12727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581BD20-E683-41C5-AE73-792E882BFC74}"/>
              </a:ext>
            </a:extLst>
          </p:cNvPr>
          <p:cNvSpPr/>
          <p:nvPr userDrawn="1"/>
        </p:nvSpPr>
        <p:spPr>
          <a:xfrm>
            <a:off x="-1" y="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3BA561D-6C3D-49E7-AAA6-98B9F61B2FAC}"/>
              </a:ext>
            </a:extLst>
          </p:cNvPr>
          <p:cNvSpPr/>
          <p:nvPr userDrawn="1"/>
        </p:nvSpPr>
        <p:spPr>
          <a:xfrm>
            <a:off x="1079404" y="1719274"/>
            <a:ext cx="182880" cy="914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DB70FCC-BB97-4C83-A1E3-15B50D1C5C8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79404" y="2248664"/>
            <a:ext cx="6116053" cy="40835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634935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sv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9.xml"/><Relationship Id="rId18" Type="http://schemas.openxmlformats.org/officeDocument/2006/relationships/image" Target="../media/image12.png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17" Type="http://schemas.openxmlformats.org/officeDocument/2006/relationships/image" Target="../media/image11.jpeg"/><Relationship Id="rId2" Type="http://schemas.openxmlformats.org/officeDocument/2006/relationships/slideLayout" Target="../slideLayouts/slideLayout18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26.xml"/><Relationship Id="rId19" Type="http://schemas.openxmlformats.org/officeDocument/2006/relationships/image" Target="../media/image13.svg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2B9AA46-E27C-49B7-B52A-1D2CAB27054F}"/>
              </a:ext>
            </a:extLst>
          </p:cNvPr>
          <p:cNvSpPr/>
          <p:nvPr userDrawn="1"/>
        </p:nvSpPr>
        <p:spPr>
          <a:xfrm>
            <a:off x="-1" y="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9404" y="355078"/>
            <a:ext cx="10063163" cy="1272756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9404" y="2248664"/>
            <a:ext cx="10063163" cy="351500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F7CF70C8-0AEC-4AD2-AD31-2A6E9D6584BB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70B6714-A342-46BB-9C49-060ABC6EF4F4}"/>
              </a:ext>
            </a:extLst>
          </p:cNvPr>
          <p:cNvSpPr/>
          <p:nvPr userDrawn="1"/>
        </p:nvSpPr>
        <p:spPr>
          <a:xfrm>
            <a:off x="1079404" y="1719274"/>
            <a:ext cx="182880" cy="914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84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bg1"/>
          </a:solidFill>
          <a:latin typeface="Corbel" panose="020B0503020204020204" pitchFamily="34" charset="0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1pPr>
      <a:lvl2pPr marL="36576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200" kern="1200">
          <a:solidFill>
            <a:schemeClr val="bg1"/>
          </a:solidFill>
          <a:latin typeface="+mn-lt"/>
          <a:ea typeface="+mn-ea"/>
          <a:cs typeface="+mn-cs"/>
        </a:defRPr>
      </a:lvl2pPr>
      <a:lvl3pPr marL="54864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73152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4pPr>
      <a:lvl5pPr marL="91440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>
          <p15:clr>
            <a:srgbClr val="F26B43"/>
          </p15:clr>
        </p15:guide>
        <p15:guide id="2" pos="7680">
          <p15:clr>
            <a:srgbClr val="F26B43"/>
          </p15:clr>
        </p15:guide>
        <p15:guide id="3" pos="216">
          <p15:clr>
            <a:srgbClr val="F26B43"/>
          </p15:clr>
        </p15:guide>
        <p15:guide id="4" pos="672">
          <p15:clr>
            <a:srgbClr val="F26B43"/>
          </p15:clr>
        </p15:guide>
        <p15:guide id="5" pos="1122">
          <p15:clr>
            <a:srgbClr val="F26B43"/>
          </p15:clr>
        </p15:guide>
        <p15:guide id="6" pos="1575">
          <p15:clr>
            <a:srgbClr val="F26B43"/>
          </p15:clr>
        </p15:guide>
        <p15:guide id="7" pos="2028">
          <p15:clr>
            <a:srgbClr val="F26B43"/>
          </p15:clr>
        </p15:guide>
        <p15:guide id="8" pos="2481">
          <p15:clr>
            <a:srgbClr val="F26B43"/>
          </p15:clr>
        </p15:guide>
        <p15:guide id="9" pos="2934">
          <p15:clr>
            <a:srgbClr val="F26B43"/>
          </p15:clr>
        </p15:guide>
        <p15:guide id="10" pos="3387">
          <p15:clr>
            <a:srgbClr val="F26B43"/>
          </p15:clr>
        </p15:guide>
        <p15:guide id="11" pos="3840">
          <p15:clr>
            <a:srgbClr val="F26B43"/>
          </p15:clr>
        </p15:guide>
        <p15:guide id="12" pos="4293">
          <p15:clr>
            <a:srgbClr val="F26B43"/>
          </p15:clr>
        </p15:guide>
        <p15:guide id="13" pos="4746">
          <p15:clr>
            <a:srgbClr val="F26B43"/>
          </p15:clr>
        </p15:guide>
        <p15:guide id="14" pos="5199">
          <p15:clr>
            <a:srgbClr val="F26B43"/>
          </p15:clr>
        </p15:guide>
        <p15:guide id="15" pos="5652">
          <p15:clr>
            <a:srgbClr val="F26B43"/>
          </p15:clr>
        </p15:guide>
        <p15:guide id="16" pos="6105">
          <p15:clr>
            <a:srgbClr val="F26B43"/>
          </p15:clr>
        </p15:guide>
        <p15:guide id="17" pos="6558">
          <p15:clr>
            <a:srgbClr val="F26B43"/>
          </p15:clr>
        </p15:guide>
        <p15:guide id="18" pos="7011">
          <p15:clr>
            <a:srgbClr val="F26B43"/>
          </p15:clr>
        </p15:guide>
        <p15:guide id="19" pos="7464">
          <p15:clr>
            <a:srgbClr val="F26B43"/>
          </p15:clr>
        </p15:guide>
        <p15:guide id="20" orient="horz">
          <p15:clr>
            <a:srgbClr val="F26B43"/>
          </p15:clr>
        </p15:guide>
        <p15:guide id="21" orient="horz" pos="4320">
          <p15:clr>
            <a:srgbClr val="F26B43"/>
          </p15:clr>
        </p15:guide>
        <p15:guide id="22" orient="horz" pos="216">
          <p15:clr>
            <a:srgbClr val="F26B43"/>
          </p15:clr>
        </p15:guide>
        <p15:guide id="23" orient="horz" pos="696">
          <p15:clr>
            <a:srgbClr val="F26B43"/>
          </p15:clr>
        </p15:guide>
        <p15:guide id="24" orient="horz" pos="1188">
          <p15:clr>
            <a:srgbClr val="F26B43"/>
          </p15:clr>
        </p15:guide>
        <p15:guide id="25" orient="horz" pos="1674">
          <p15:clr>
            <a:srgbClr val="F26B43"/>
          </p15:clr>
        </p15:guide>
        <p15:guide id="26" orient="horz" pos="2160">
          <p15:clr>
            <a:srgbClr val="F26B43"/>
          </p15:clr>
        </p15:guide>
        <p15:guide id="27" orient="horz" pos="2646">
          <p15:clr>
            <a:srgbClr val="F26B43"/>
          </p15:clr>
        </p15:guide>
        <p15:guide id="28" orient="horz" pos="3132">
          <p15:clr>
            <a:srgbClr val="F26B43"/>
          </p15:clr>
        </p15:guide>
        <p15:guide id="29" orient="horz" pos="3618">
          <p15:clr>
            <a:srgbClr val="F26B43"/>
          </p15:clr>
        </p15:guide>
        <p15:guide id="30" orient="horz" pos="4104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ackground pattern&#10;&#10;Description automatically generated">
            <a:extLst>
              <a:ext uri="{FF2B5EF4-FFF2-40B4-BE49-F238E27FC236}">
                <a16:creationId xmlns:a16="http://schemas.microsoft.com/office/drawing/2014/main" id="{E30C7818-3D84-4FE4-A829-AB1B144CF0B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91410"/>
          <a:stretch/>
        </p:blipFill>
        <p:spPr>
          <a:xfrm>
            <a:off x="0" y="0"/>
            <a:ext cx="1046273" cy="6858000"/>
          </a:xfrm>
          <a:prstGeom prst="rect">
            <a:avLst/>
          </a:prstGeom>
          <a:effectLst>
            <a:outerShdw blurRad="88900" dist="38100" algn="l" rotWithShape="0">
              <a:prstClr val="black">
                <a:alpha val="15000"/>
              </a:prstClr>
            </a:outerShdw>
          </a:effec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81174" y="355078"/>
            <a:ext cx="9348789" cy="1272756"/>
          </a:xfrm>
          <a:prstGeom prst="rect">
            <a:avLst/>
          </a:prstGeom>
        </p:spPr>
        <p:txBody>
          <a:bodyPr vert="horz" lIns="0" tIns="0" rIns="0" bIns="0" rtlCol="0" anchor="b" anchorCtr="1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81174" y="2229633"/>
            <a:ext cx="9348789" cy="1756378"/>
          </a:xfrm>
          <a:prstGeom prst="rect">
            <a:avLst/>
          </a:prstGeom>
        </p:spPr>
        <p:txBody>
          <a:bodyPr vert="horz" lIns="0" tIns="0" rIns="0" bIns="0" rtlCol="0" anchor="t" anchorCtr="1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743B4A29-4092-435B-BDA1-D96A6FE70950}"/>
              </a:ext>
            </a:extLst>
          </p:cNvPr>
          <p:cNvPicPr>
            <a:picLocks noChangeAspect="1"/>
          </p:cNvPicPr>
          <p:nvPr userDrawn="1"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243351" y="5930900"/>
            <a:ext cx="575336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579E68E-02D9-4963-8B66-3C7E618C0623}"/>
              </a:ext>
            </a:extLst>
          </p:cNvPr>
          <p:cNvSpPr txBox="1"/>
          <p:nvPr userDrawn="1"/>
        </p:nvSpPr>
        <p:spPr>
          <a:xfrm rot="16200000">
            <a:off x="-2303620" y="2665361"/>
            <a:ext cx="5669278" cy="33855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1600" b="0" kern="1500" spc="600" baseline="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WASHINGTON STATE UNIVERSITY</a:t>
            </a:r>
          </a:p>
        </p:txBody>
      </p:sp>
    </p:spTree>
    <p:extLst>
      <p:ext uri="{BB962C8B-B14F-4D97-AF65-F5344CB8AC3E}">
        <p14:creationId xmlns:p14="http://schemas.microsoft.com/office/powerpoint/2010/main" val="15709916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lang="en-US" sz="4400" kern="1200" spc="-150" dirty="0">
          <a:solidFill>
            <a:schemeClr val="tx2"/>
          </a:solidFill>
          <a:latin typeface="Arial Black" panose="020B0A04020102020204" pitchFamily="34" charset="0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28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4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2pPr>
      <a:lvl3pPr marL="68580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0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3pPr>
      <a:lvl4pPr marL="91440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0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4pPr>
      <a:lvl5pPr marL="114300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0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>
          <p15:clr>
            <a:srgbClr val="F26B43"/>
          </p15:clr>
        </p15:guide>
        <p15:guide id="2" pos="7680">
          <p15:clr>
            <a:srgbClr val="F26B43"/>
          </p15:clr>
        </p15:guide>
        <p15:guide id="3" pos="216">
          <p15:clr>
            <a:srgbClr val="F26B43"/>
          </p15:clr>
        </p15:guide>
        <p15:guide id="4" pos="669">
          <p15:clr>
            <a:srgbClr val="F26B43"/>
          </p15:clr>
        </p15:guide>
        <p15:guide id="5" pos="1122">
          <p15:clr>
            <a:srgbClr val="F26B43"/>
          </p15:clr>
        </p15:guide>
        <p15:guide id="6" pos="1575">
          <p15:clr>
            <a:srgbClr val="F26B43"/>
          </p15:clr>
        </p15:guide>
        <p15:guide id="7" pos="2028">
          <p15:clr>
            <a:srgbClr val="F26B43"/>
          </p15:clr>
        </p15:guide>
        <p15:guide id="8" pos="2481">
          <p15:clr>
            <a:srgbClr val="F26B43"/>
          </p15:clr>
        </p15:guide>
        <p15:guide id="9" pos="2934">
          <p15:clr>
            <a:srgbClr val="F26B43"/>
          </p15:clr>
        </p15:guide>
        <p15:guide id="10" pos="3387">
          <p15:clr>
            <a:srgbClr val="F26B43"/>
          </p15:clr>
        </p15:guide>
        <p15:guide id="11" pos="3840">
          <p15:clr>
            <a:srgbClr val="F26B43"/>
          </p15:clr>
        </p15:guide>
        <p15:guide id="12" pos="4293">
          <p15:clr>
            <a:srgbClr val="F26B43"/>
          </p15:clr>
        </p15:guide>
        <p15:guide id="13" pos="4746">
          <p15:clr>
            <a:srgbClr val="F26B43"/>
          </p15:clr>
        </p15:guide>
        <p15:guide id="14" pos="5199">
          <p15:clr>
            <a:srgbClr val="F26B43"/>
          </p15:clr>
        </p15:guide>
        <p15:guide id="15" pos="5652">
          <p15:clr>
            <a:srgbClr val="F26B43"/>
          </p15:clr>
        </p15:guide>
        <p15:guide id="16" pos="6105">
          <p15:clr>
            <a:srgbClr val="F26B43"/>
          </p15:clr>
        </p15:guide>
        <p15:guide id="17" pos="6558">
          <p15:clr>
            <a:srgbClr val="F26B43"/>
          </p15:clr>
        </p15:guide>
        <p15:guide id="18" pos="7011">
          <p15:clr>
            <a:srgbClr val="F26B43"/>
          </p15:clr>
        </p15:guide>
        <p15:guide id="19" pos="7464">
          <p15:clr>
            <a:srgbClr val="F26B43"/>
          </p15:clr>
        </p15:guide>
        <p15:guide id="20" orient="horz">
          <p15:clr>
            <a:srgbClr val="F26B43"/>
          </p15:clr>
        </p15:guide>
        <p15:guide id="21" orient="horz" pos="4320">
          <p15:clr>
            <a:srgbClr val="F26B43"/>
          </p15:clr>
        </p15:guide>
        <p15:guide id="22" orient="horz" pos="216">
          <p15:clr>
            <a:srgbClr val="F26B43"/>
          </p15:clr>
        </p15:guide>
        <p15:guide id="23" orient="horz" pos="696">
          <p15:clr>
            <a:srgbClr val="F26B43"/>
          </p15:clr>
        </p15:guide>
        <p15:guide id="24" orient="horz" pos="1188">
          <p15:clr>
            <a:srgbClr val="F26B43"/>
          </p15:clr>
        </p15:guide>
        <p15:guide id="25" orient="horz" pos="1674">
          <p15:clr>
            <a:srgbClr val="F26B43"/>
          </p15:clr>
        </p15:guide>
        <p15:guide id="26" orient="horz" pos="2160">
          <p15:clr>
            <a:srgbClr val="F26B43"/>
          </p15:clr>
        </p15:guide>
        <p15:guide id="27" orient="horz" pos="2646">
          <p15:clr>
            <a:srgbClr val="F26B43"/>
          </p15:clr>
        </p15:guide>
        <p15:guide id="28" orient="horz" pos="3132">
          <p15:clr>
            <a:srgbClr val="F26B43"/>
          </p15:clr>
        </p15:guide>
        <p15:guide id="29" orient="horz" pos="3618">
          <p15:clr>
            <a:srgbClr val="F26B43"/>
          </p15:clr>
        </p15:guide>
        <p15:guide id="30" orient="horz" pos="410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sourceforge.net/projects/electricdss/" TargetMode="Externa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0.jp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github.com/Realife-Brahmin/MultiPeriod-DistOPF-Benchmark/tree/main/functions/OneTimeScripts/validationAgainstOpenDSS_MATLAB/ieee123_1ph_created" TargetMode="Externa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github.com/Realife-Brahmin/MultiPeriod-DistOPF-Benchmark/tree/main/functions/OneTimeScripts/validationAgainstOpenDSS_MATLAB/ieee123_1ph_created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EB730-B0DA-4A8F-A335-22B9758D30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91023"/>
            <a:ext cx="8861946" cy="1337977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en-US" sz="3600" dirty="0"/>
              <a:t>A Primer on Using OpenDSS </a:t>
            </a:r>
            <a:br>
              <a:rPr lang="en-US" sz="3600" dirty="0"/>
            </a:br>
            <a:r>
              <a:rPr lang="en-US" sz="2800" b="0" dirty="0"/>
              <a:t>for Verifying Your Power System Simulations</a:t>
            </a:r>
            <a:endParaRPr lang="en-US" b="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E68964-B8D8-4EBC-B9D3-CCA6FA2AC3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24211" y="5367796"/>
            <a:ext cx="1943577" cy="302413"/>
          </a:xfrm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algn="ctr"/>
            <a:r>
              <a:rPr lang="en-US" sz="1800" dirty="0"/>
              <a:t>Aryan Ritwajeet Jha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12844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15BC18-5EB2-1988-17B0-9A8090E1A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Thank You.</a:t>
            </a:r>
          </a:p>
        </p:txBody>
      </p:sp>
      <p:pic>
        <p:nvPicPr>
          <p:cNvPr id="5" name="Content Placeholder 4" descr="A aerial view of a city&#10;&#10;Description automatically generated">
            <a:extLst>
              <a:ext uri="{FF2B5EF4-FFF2-40B4-BE49-F238E27FC236}">
                <a16:creationId xmlns:a16="http://schemas.microsoft.com/office/drawing/2014/main" id="{0D5E4588-6A4B-BA02-9592-12FAD2A25E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686" y="2491491"/>
            <a:ext cx="5791200" cy="3255264"/>
          </a:xfrm>
        </p:spPr>
      </p:pic>
    </p:spTree>
    <p:extLst>
      <p:ext uri="{BB962C8B-B14F-4D97-AF65-F5344CB8AC3E}">
        <p14:creationId xmlns:p14="http://schemas.microsoft.com/office/powerpoint/2010/main" val="26767121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B351BEF-2A59-4268-968D-5C8F03B9F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1174" y="355078"/>
            <a:ext cx="9348789" cy="900516"/>
          </a:xfrm>
        </p:spPr>
        <p:txBody>
          <a:bodyPr/>
          <a:lstStyle/>
          <a:p>
            <a:r>
              <a:rPr lang="en-US" dirty="0" err="1"/>
              <a:t>OpenDSS</a:t>
            </a:r>
            <a:r>
              <a:rPr lang="en-US" dirty="0"/>
              <a:t> Introduction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8C7C84E-A439-4B2A-94CE-26B4E69CC9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91444" y="2299392"/>
            <a:ext cx="10158021" cy="4265924"/>
          </a:xfrm>
        </p:spPr>
        <p:txBody>
          <a:bodyPr/>
          <a:lstStyle/>
          <a:p>
            <a:pPr marL="274320" lvl="1" indent="0">
              <a:buNone/>
            </a:pPr>
            <a:r>
              <a:rPr lang="en-US" sz="2000" dirty="0">
                <a:hlinkClick r:id="rId2"/>
              </a:rPr>
              <a:t>OpenDSS</a:t>
            </a:r>
            <a:r>
              <a:rPr lang="en-US" sz="2000" dirty="0"/>
              <a:t> is an Electric Power </a:t>
            </a:r>
            <a:r>
              <a:rPr lang="en-US" sz="2000" i="1" dirty="0"/>
              <a:t>Distribution System Simulator</a:t>
            </a:r>
            <a:r>
              <a:rPr lang="en-US" sz="2000" dirty="0"/>
              <a:t> (DSS).</a:t>
            </a:r>
          </a:p>
          <a:p>
            <a:pPr marL="274320" lvl="1" indent="0">
              <a:buNone/>
            </a:pPr>
            <a:endParaRPr lang="en-US" sz="2000" dirty="0"/>
          </a:p>
          <a:p>
            <a:pPr marL="274320" lvl="1" indent="0">
              <a:buNone/>
            </a:pPr>
            <a:r>
              <a:rPr lang="en-US" sz="2000" dirty="0"/>
              <a:t>It is Free, Open-source. It was originally designed by EPRI, and is now maintained/updated by it and the wider Power Systems community.</a:t>
            </a:r>
          </a:p>
          <a:p>
            <a:pPr marL="274320" lvl="1" indent="0">
              <a:buNone/>
            </a:pPr>
            <a:endParaRPr lang="en-US" sz="2000" dirty="0"/>
          </a:p>
          <a:p>
            <a:pPr marL="274320" lvl="1" indent="0">
              <a:buNone/>
            </a:pPr>
            <a:r>
              <a:rPr lang="en-US" sz="2000" dirty="0" err="1"/>
              <a:t>OpenDSS</a:t>
            </a:r>
            <a:r>
              <a:rPr lang="en-US" sz="2000" dirty="0"/>
              <a:t> can perform:</a:t>
            </a:r>
          </a:p>
          <a:p>
            <a:pPr lvl="1"/>
            <a:r>
              <a:rPr lang="en-US" sz="2000" i="1" dirty="0"/>
              <a:t>Unbalanced, Multi-phase Powerflow</a:t>
            </a:r>
          </a:p>
          <a:p>
            <a:pPr lvl="1"/>
            <a:r>
              <a:rPr lang="en-US" sz="2000" i="1" dirty="0"/>
              <a:t>Quasi-Static Time-Series (QSTS) Simulations</a:t>
            </a:r>
          </a:p>
          <a:p>
            <a:pPr lvl="1"/>
            <a:r>
              <a:rPr lang="en-US" sz="2000" i="1" dirty="0"/>
              <a:t>Fault Analysis</a:t>
            </a:r>
          </a:p>
          <a:p>
            <a:pPr marL="274320" lvl="1" indent="0">
              <a:buNone/>
            </a:pPr>
            <a:r>
              <a:rPr lang="en-US" sz="1100" dirty="0"/>
              <a:t>Other capabilities include Harmonic Analysis, Flicker Analysis, Linear and Nonlinear Analysis, Stray Voltage/Current Analysis</a:t>
            </a:r>
          </a:p>
        </p:txBody>
      </p:sp>
      <p:pic>
        <p:nvPicPr>
          <p:cNvPr id="6" name="Picture 5" descr="A logo with a red circle and black text&#10;&#10;Description automatically generated">
            <a:extLst>
              <a:ext uri="{FF2B5EF4-FFF2-40B4-BE49-F238E27FC236}">
                <a16:creationId xmlns:a16="http://schemas.microsoft.com/office/drawing/2014/main" id="{A29B8445-7892-4136-7110-F443704E16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9841" y="805336"/>
            <a:ext cx="1143260" cy="1143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5047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B351BEF-2A59-4268-968D-5C8F03B9F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1174" y="355078"/>
            <a:ext cx="9348789" cy="900516"/>
          </a:xfrm>
        </p:spPr>
        <p:txBody>
          <a:bodyPr/>
          <a:lstStyle/>
          <a:p>
            <a:r>
              <a:rPr lang="en-US" dirty="0" err="1"/>
              <a:t>OpenDSS</a:t>
            </a:r>
            <a:r>
              <a:rPr lang="en-US" dirty="0"/>
              <a:t> Introduction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8C7C84E-A439-4B2A-94CE-26B4E69CC9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91444" y="2088966"/>
            <a:ext cx="10158021" cy="2303216"/>
          </a:xfrm>
        </p:spPr>
        <p:txBody>
          <a:bodyPr/>
          <a:lstStyle/>
          <a:p>
            <a:pPr marL="274320" lvl="1" indent="0">
              <a:buNone/>
            </a:pPr>
            <a:endParaRPr lang="en-US" sz="2000" dirty="0"/>
          </a:p>
          <a:p>
            <a:pPr marL="274320" lvl="1" indent="0">
              <a:buNone/>
            </a:pPr>
            <a:r>
              <a:rPr lang="en-US" sz="2000" dirty="0"/>
              <a:t>It does NOT do:</a:t>
            </a:r>
          </a:p>
          <a:p>
            <a:pPr lvl="1"/>
            <a:r>
              <a:rPr lang="en-US" sz="2000" i="1" dirty="0"/>
              <a:t>Optimal Power Flow (it is not an optimization solver)</a:t>
            </a:r>
          </a:p>
          <a:p>
            <a:pPr lvl="1"/>
            <a:r>
              <a:rPr lang="en-US" sz="2000" i="1" dirty="0"/>
              <a:t>Basically, </a:t>
            </a:r>
            <a:r>
              <a:rPr lang="en-US" sz="2000" i="1" dirty="0" err="1"/>
              <a:t>OpenDSS</a:t>
            </a:r>
            <a:r>
              <a:rPr lang="en-US" sz="2000" i="1" dirty="0"/>
              <a:t> is an excellent compiler, parser and Powerflow solver, but is not an equivalent of a programming language.</a:t>
            </a:r>
          </a:p>
          <a:p>
            <a:pPr lvl="1"/>
            <a:r>
              <a:rPr lang="en-US" sz="2000" i="1" dirty="0"/>
              <a:t>Often, in order to do even slightly non-trivial tasks </a:t>
            </a:r>
            <a:r>
              <a:rPr lang="en-US" sz="1200" i="1" dirty="0"/>
              <a:t>(which otherwise would require the user to do a lot of manual work)</a:t>
            </a:r>
            <a:r>
              <a:rPr lang="en-US" sz="2000" i="1" dirty="0"/>
              <a:t>, </a:t>
            </a:r>
            <a:r>
              <a:rPr lang="en-US" sz="2000" i="1" dirty="0" err="1"/>
              <a:t>OpenDSS</a:t>
            </a:r>
            <a:r>
              <a:rPr lang="en-US" sz="2000" i="1" dirty="0"/>
              <a:t> requires you to interface with it via a regular programming language).</a:t>
            </a:r>
          </a:p>
          <a:p>
            <a:pPr lvl="1"/>
            <a:r>
              <a:rPr lang="en-US" sz="2000" i="1" dirty="0"/>
              <a:t>Some languages are officially supported, but in theory any language can be used to script the creation of </a:t>
            </a:r>
            <a:r>
              <a:rPr lang="en-US" sz="2000" i="1" dirty="0" err="1"/>
              <a:t>OpenDSS</a:t>
            </a:r>
            <a:r>
              <a:rPr lang="en-US" sz="2000" i="1" dirty="0"/>
              <a:t> files, which subsequently may be run using the </a:t>
            </a:r>
            <a:r>
              <a:rPr lang="en-US" sz="2000" i="1" dirty="0" err="1"/>
              <a:t>OpenDSS</a:t>
            </a:r>
            <a:r>
              <a:rPr lang="en-US" sz="2000" i="1" dirty="0"/>
              <a:t> GUI.</a:t>
            </a:r>
          </a:p>
        </p:txBody>
      </p:sp>
      <p:pic>
        <p:nvPicPr>
          <p:cNvPr id="6" name="Picture 5" descr="A logo with a red circle and black text&#10;&#10;Description automatically generated">
            <a:extLst>
              <a:ext uri="{FF2B5EF4-FFF2-40B4-BE49-F238E27FC236}">
                <a16:creationId xmlns:a16="http://schemas.microsoft.com/office/drawing/2014/main" id="{A29B8445-7892-4136-7110-F443704E16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175" y="805336"/>
            <a:ext cx="1143260" cy="1143260"/>
          </a:xfrm>
          <a:prstGeom prst="rect">
            <a:avLst/>
          </a:prstGeom>
        </p:spPr>
      </p:pic>
      <p:pic>
        <p:nvPicPr>
          <p:cNvPr id="5" name="Picture 4" descr="A black text with colorful dots&#10;&#10;Description automatically generated">
            <a:extLst>
              <a:ext uri="{FF2B5EF4-FFF2-40B4-BE49-F238E27FC236}">
                <a16:creationId xmlns:a16="http://schemas.microsoft.com/office/drawing/2014/main" id="{A9D006B5-0716-92E2-B7FB-243CB73866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1174" y="5663116"/>
            <a:ext cx="1504006" cy="972904"/>
          </a:xfrm>
          <a:prstGeom prst="rect">
            <a:avLst/>
          </a:prstGeom>
        </p:spPr>
      </p:pic>
      <p:pic>
        <p:nvPicPr>
          <p:cNvPr id="8" name="Picture 7" descr="A computer screen with a red and blue gradient&#10;&#10;Description automatically generated">
            <a:extLst>
              <a:ext uri="{FF2B5EF4-FFF2-40B4-BE49-F238E27FC236}">
                <a16:creationId xmlns:a16="http://schemas.microsoft.com/office/drawing/2014/main" id="{AA892B99-A1B3-1337-2054-C40E96B791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3067" y="5497803"/>
            <a:ext cx="1315987" cy="1177808"/>
          </a:xfrm>
          <a:prstGeom prst="rect">
            <a:avLst/>
          </a:prstGeom>
        </p:spPr>
      </p:pic>
      <p:pic>
        <p:nvPicPr>
          <p:cNvPr id="10" name="Picture 9" descr="A blue and yellow snake logo&#10;&#10;Description automatically generated">
            <a:extLst>
              <a:ext uri="{FF2B5EF4-FFF2-40B4-BE49-F238E27FC236}">
                <a16:creationId xmlns:a16="http://schemas.microsoft.com/office/drawing/2014/main" id="{D2B8E73B-1947-43A8-9FEA-24DB27FD2BA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16" y="5334390"/>
            <a:ext cx="1223995" cy="1341221"/>
          </a:xfrm>
          <a:prstGeom prst="rect">
            <a:avLst/>
          </a:prstGeom>
        </p:spPr>
      </p:pic>
      <p:pic>
        <p:nvPicPr>
          <p:cNvPr id="12" name="Picture 11" descr="A black question mark in a circle&#10;&#10;Description automatically generated">
            <a:extLst>
              <a:ext uri="{FF2B5EF4-FFF2-40B4-BE49-F238E27FC236}">
                <a16:creationId xmlns:a16="http://schemas.microsoft.com/office/drawing/2014/main" id="{7FCC1F6C-BC25-72B8-74A1-76F8172FC6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5980" y="5414519"/>
            <a:ext cx="1261092" cy="1261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8471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B351BEF-2A59-4268-968D-5C8F03B9F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1174" y="355078"/>
            <a:ext cx="9348789" cy="900516"/>
          </a:xfrm>
        </p:spPr>
        <p:txBody>
          <a:bodyPr/>
          <a:lstStyle/>
          <a:p>
            <a:r>
              <a:rPr lang="en-US" dirty="0" err="1"/>
              <a:t>OpenDSS</a:t>
            </a:r>
            <a:r>
              <a:rPr lang="en-US" dirty="0"/>
              <a:t> Introduction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8C7C84E-A439-4B2A-94CE-26B4E69CC9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37175" y="1765280"/>
            <a:ext cx="10158021" cy="2303216"/>
          </a:xfrm>
        </p:spPr>
        <p:txBody>
          <a:bodyPr/>
          <a:lstStyle/>
          <a:p>
            <a:pPr marL="274320" lvl="1" indent="0">
              <a:buNone/>
            </a:pPr>
            <a:endParaRPr lang="en-US" sz="2000" dirty="0"/>
          </a:p>
          <a:p>
            <a:pPr marL="274320" lvl="1" indent="0">
              <a:buNone/>
            </a:pPr>
            <a:r>
              <a:rPr lang="en-US" sz="2000" dirty="0" err="1"/>
              <a:t>OpenDSS</a:t>
            </a:r>
            <a:r>
              <a:rPr lang="en-US" sz="2000" dirty="0"/>
              <a:t> offers very high modelling flexibility. You can have a system with</a:t>
            </a:r>
          </a:p>
          <a:p>
            <a:pPr lvl="1"/>
            <a:r>
              <a:rPr lang="en-US" sz="2000" dirty="0"/>
              <a:t>1-phase and/or 2-phase and/or 3-phase (really, any n-phase) components</a:t>
            </a:r>
          </a:p>
          <a:p>
            <a:pPr lvl="1"/>
            <a:r>
              <a:rPr lang="en-US" sz="2000" dirty="0"/>
              <a:t>Transformers, Relays, Reactors, Capacitors</a:t>
            </a:r>
          </a:p>
          <a:p>
            <a:pPr lvl="1"/>
            <a:r>
              <a:rPr lang="en-US" sz="2000" dirty="0"/>
              <a:t>Generators, PVs, Storage, Inverters</a:t>
            </a:r>
          </a:p>
          <a:p>
            <a:pPr lvl="1"/>
            <a:r>
              <a:rPr lang="en-US" sz="2000" dirty="0"/>
              <a:t>Control Elements to control PVs, Storage, etc.</a:t>
            </a:r>
          </a:p>
          <a:p>
            <a:pPr lvl="1"/>
            <a:r>
              <a:rPr lang="en-US" sz="2000" dirty="0"/>
              <a:t>Custom profiles for each element, say load variation, PV real-power variation, Battery Charging/Discharging cycles</a:t>
            </a:r>
          </a:p>
          <a:p>
            <a:pPr lvl="1"/>
            <a:endParaRPr lang="en-US" sz="2000" dirty="0"/>
          </a:p>
          <a:p>
            <a:pPr marL="274320" lvl="1" indent="0">
              <a:buNone/>
            </a:pPr>
            <a:r>
              <a:rPr lang="en-US" sz="2000" i="1" dirty="0"/>
              <a:t>And it will just solve for the </a:t>
            </a:r>
            <a:r>
              <a:rPr lang="en-US" sz="2000" i="1" dirty="0" err="1"/>
              <a:t>powerflows</a:t>
            </a:r>
            <a:r>
              <a:rPr lang="en-US" sz="2000" i="1" dirty="0"/>
              <a:t>! </a:t>
            </a:r>
            <a:r>
              <a:rPr lang="en-US" sz="1600" i="1" dirty="0"/>
              <a:t>(And allows for exporting of key variables/time-series)</a:t>
            </a:r>
            <a:endParaRPr lang="en-US" sz="2000" i="1" dirty="0"/>
          </a:p>
          <a:p>
            <a:pPr lvl="1"/>
            <a:endParaRPr lang="en-US" sz="2000" i="1" dirty="0"/>
          </a:p>
        </p:txBody>
      </p:sp>
      <p:pic>
        <p:nvPicPr>
          <p:cNvPr id="6" name="Picture 5" descr="A logo with a red circle and black text&#10;&#10;Description automatically generated">
            <a:extLst>
              <a:ext uri="{FF2B5EF4-FFF2-40B4-BE49-F238E27FC236}">
                <a16:creationId xmlns:a16="http://schemas.microsoft.com/office/drawing/2014/main" id="{A29B8445-7892-4136-7110-F443704E16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175" y="805336"/>
            <a:ext cx="1143260" cy="1143260"/>
          </a:xfrm>
          <a:prstGeom prst="rect">
            <a:avLst/>
          </a:prstGeom>
        </p:spPr>
      </p:pic>
      <p:pic>
        <p:nvPicPr>
          <p:cNvPr id="4" name="Picture 3" descr="A graph showing a load factor&#10;&#10;Description automatically generated">
            <a:extLst>
              <a:ext uri="{FF2B5EF4-FFF2-40B4-BE49-F238E27FC236}">
                <a16:creationId xmlns:a16="http://schemas.microsoft.com/office/drawing/2014/main" id="{54B1F11A-EF34-F2BA-2BD9-7C67A897BC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6388" y="5028439"/>
            <a:ext cx="2666795" cy="1777863"/>
          </a:xfrm>
          <a:prstGeom prst="rect">
            <a:avLst/>
          </a:prstGeom>
        </p:spPr>
      </p:pic>
      <p:pic>
        <p:nvPicPr>
          <p:cNvPr id="7" name="Picture 6" descr="A graph with a line graph&#10;&#10;Description automatically generated">
            <a:extLst>
              <a:ext uri="{FF2B5EF4-FFF2-40B4-BE49-F238E27FC236}">
                <a16:creationId xmlns:a16="http://schemas.microsoft.com/office/drawing/2014/main" id="{C9A1D964-D1C1-A446-E490-C2358E3040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8732" y="4942337"/>
            <a:ext cx="2666795" cy="1777863"/>
          </a:xfrm>
          <a:prstGeom prst="rect">
            <a:avLst/>
          </a:prstGeom>
        </p:spPr>
      </p:pic>
      <p:pic>
        <p:nvPicPr>
          <p:cNvPr id="9" name="Picture 8" descr="A graph showing a line graph&#10;&#10;Description automatically generated with medium confidence">
            <a:extLst>
              <a:ext uri="{FF2B5EF4-FFF2-40B4-BE49-F238E27FC236}">
                <a16:creationId xmlns:a16="http://schemas.microsoft.com/office/drawing/2014/main" id="{D7B3DE1D-8DA8-61CF-8A16-68BE63B3DAB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7952" y="4894096"/>
            <a:ext cx="2811520" cy="1874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291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E45A66E-1510-35DD-EFE9-5389585781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Simple. Download </a:t>
            </a:r>
            <a:r>
              <a:rPr lang="en-US" dirty="0" err="1"/>
              <a:t>OpenDSS</a:t>
            </a:r>
            <a:r>
              <a:rPr lang="en-US" dirty="0"/>
              <a:t>. </a:t>
            </a:r>
          </a:p>
          <a:p>
            <a:r>
              <a:rPr lang="en-US" dirty="0"/>
              <a:t>Go to the Examples folder in its directory</a:t>
            </a:r>
          </a:p>
          <a:p>
            <a:r>
              <a:rPr lang="en-US" dirty="0"/>
              <a:t>Open any file of your interest in </a:t>
            </a:r>
            <a:r>
              <a:rPr lang="en-US" dirty="0" err="1"/>
              <a:t>OpenDSS</a:t>
            </a:r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D639510-D117-7C40-C469-AC0D1A6F0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dirty="0"/>
              <a:t>How can I easily see </a:t>
            </a:r>
            <a:r>
              <a:rPr lang="en-US" sz="4000" b="1" dirty="0" err="1"/>
              <a:t>OpenDSS’s</a:t>
            </a:r>
            <a:r>
              <a:rPr lang="en-US" sz="4000" b="1" dirty="0"/>
              <a:t> capabilities myself?</a:t>
            </a:r>
            <a:endParaRPr lang="en-US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19BF01-90EE-EEE0-C408-1ACB72DD35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5752" y="4196999"/>
            <a:ext cx="4299888" cy="207520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AEE875F-B9EA-EEB5-D5C9-9B22A914E2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4875" y="4036106"/>
            <a:ext cx="2914476" cy="2327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1751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1105625-CADF-88CB-69F8-B1FBBCF6B7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OpenDSS</a:t>
            </a:r>
            <a:r>
              <a:rPr lang="en-US" dirty="0"/>
              <a:t> isn’t a full-fledged programming language (it does not have a </a:t>
            </a:r>
            <a:r>
              <a:rPr lang="en-US" i="1" dirty="0"/>
              <a:t>for </a:t>
            </a:r>
            <a:r>
              <a:rPr lang="en-US" dirty="0"/>
              <a:t>loop or an </a:t>
            </a:r>
            <a:r>
              <a:rPr lang="en-US" i="1" dirty="0"/>
              <a:t>if </a:t>
            </a:r>
            <a:r>
              <a:rPr lang="en-US" dirty="0"/>
              <a:t>condition)</a:t>
            </a:r>
          </a:p>
          <a:p>
            <a:r>
              <a:rPr lang="en-US" dirty="0"/>
              <a:t>Install the COM/</a:t>
            </a:r>
            <a:r>
              <a:rPr lang="en-US" dirty="0" err="1"/>
              <a:t>OpenDSSDirect</a:t>
            </a:r>
            <a:r>
              <a:rPr lang="en-US" dirty="0"/>
              <a:t> interface for your language</a:t>
            </a:r>
          </a:p>
          <a:p>
            <a:r>
              <a:rPr lang="en-US" dirty="0"/>
              <a:t>Define all your components via </a:t>
            </a:r>
            <a:r>
              <a:rPr lang="en-US" dirty="0" err="1"/>
              <a:t>OpenDSS</a:t>
            </a:r>
            <a:r>
              <a:rPr lang="en-US" dirty="0"/>
              <a:t> commands </a:t>
            </a:r>
            <a:r>
              <a:rPr lang="en-US" sz="1800" dirty="0"/>
              <a:t>(Basically you make strings containing the lines of codes interpretable by </a:t>
            </a:r>
            <a:r>
              <a:rPr lang="en-US" sz="1800" dirty="0" err="1"/>
              <a:t>OpenDSS</a:t>
            </a:r>
            <a:r>
              <a:rPr lang="en-US" sz="1800" dirty="0"/>
              <a:t>)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34FC0A1-C4E4-4B54-541E-D825F5363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can I model my own system?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8653A9-FCD6-AE5E-F6D4-ACDD16B7F7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6126" y="4687774"/>
            <a:ext cx="7131396" cy="11314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245F003-F024-0695-7F07-BDC149544F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2171" y="5906764"/>
            <a:ext cx="9126871" cy="75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7474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6B7B8D7-D392-A3D6-311E-3E227EC780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Just run a ‘solve’ command on the circuit you’ve defined.</a:t>
            </a:r>
          </a:p>
          <a:p>
            <a:r>
              <a:rPr lang="en-US" dirty="0"/>
              <a:t>Once the solution is obtained, you can check out any results for any components you’d like, generate CSV files for them, and plot them.</a:t>
            </a:r>
          </a:p>
          <a:p>
            <a:r>
              <a:rPr lang="en-US" dirty="0"/>
              <a:t>Here is a </a:t>
            </a:r>
            <a:r>
              <a:rPr lang="en-US" dirty="0">
                <a:hlinkClick r:id="rId2"/>
              </a:rPr>
              <a:t>repo</a:t>
            </a:r>
            <a:r>
              <a:rPr lang="en-US" dirty="0"/>
              <a:t> where the COM interface is utilized with MATLAB to define and run a system.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65940C2-065B-FDA0-E2F4-2683D6F32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How to run Powerflow for my system and export relevant data?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B5C253-6465-115A-DC83-AB421F5F2E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5772" y="5093555"/>
            <a:ext cx="5110161" cy="15760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6A6890C-12FE-9B3F-3EBF-DB1BBD8BC2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7479" y="4587810"/>
            <a:ext cx="2652484" cy="2008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9848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DB17C9-9E88-5A3A-E45F-80828DC5D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Running the Model using OpenDSS GUI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DC735A-64BF-8D50-4437-FC952EFA2E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>
                <a:cs typeface="Courier New" panose="02070309020205020404" pitchFamily="49" charset="0"/>
              </a:rPr>
              <a:t>In theory, you can make all the scripts before-hand, and export them all as .DSS files so that someone who can only run </a:t>
            </a:r>
            <a:r>
              <a:rPr lang="en-IN" dirty="0" err="1">
                <a:cs typeface="Courier New" panose="02070309020205020404" pitchFamily="49" charset="0"/>
              </a:rPr>
              <a:t>OpenDSS</a:t>
            </a:r>
            <a:r>
              <a:rPr lang="en-IN" dirty="0">
                <a:cs typeface="Courier New" panose="02070309020205020404" pitchFamily="49" charset="0"/>
              </a:rPr>
              <a:t> GUI can still run them.</a:t>
            </a:r>
            <a:br>
              <a:rPr lang="en-IN" dirty="0">
                <a:cs typeface="Courier New" panose="02070309020205020404" pitchFamily="49" charset="0"/>
              </a:rPr>
            </a:br>
            <a:endParaRPr lang="en-IN" dirty="0">
              <a:cs typeface="Courier New" panose="02070309020205020404" pitchFamily="49" charset="0"/>
            </a:endParaRPr>
          </a:p>
          <a:p>
            <a:r>
              <a:rPr lang="en-IN" dirty="0"/>
              <a:t>This </a:t>
            </a:r>
            <a:r>
              <a:rPr lang="en-IN" dirty="0">
                <a:hlinkClick r:id="rId2"/>
              </a:rPr>
              <a:t>repo</a:t>
            </a:r>
            <a:r>
              <a:rPr lang="en-IN" dirty="0"/>
              <a:t> is an example.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C301CA-B3C0-C865-C320-4D0C1C55E9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151" y="4091441"/>
            <a:ext cx="4045193" cy="2443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1861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D99110-AE84-3953-E736-784E5A0AC8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note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F86B74-0FFE-BDB0-2498-9A970D64E1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OpenDSS</a:t>
            </a:r>
            <a:r>
              <a:rPr lang="en-US" dirty="0"/>
              <a:t> is a very powerful tool to verify simulation.</a:t>
            </a:r>
          </a:p>
          <a:p>
            <a:r>
              <a:rPr lang="en-US" dirty="0"/>
              <a:t>It has some idiosyncrasies which can at times </a:t>
            </a:r>
            <a:r>
              <a:rPr lang="en-US"/>
              <a:t>appear unintuitive </a:t>
            </a:r>
            <a:r>
              <a:rPr lang="en-US" dirty="0"/>
              <a:t>(for me some stuff still </a:t>
            </a:r>
            <a:r>
              <a:rPr lang="en-US"/>
              <a:t>is)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745170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2021-Brand-8-19-21">
      <a:dk1>
        <a:srgbClr val="000000"/>
      </a:dk1>
      <a:lt1>
        <a:srgbClr val="FFFFFF"/>
      </a:lt1>
      <a:dk2>
        <a:srgbClr val="4D4D4D"/>
      </a:dk2>
      <a:lt2>
        <a:srgbClr val="A60F2D"/>
      </a:lt2>
      <a:accent1>
        <a:srgbClr val="CA1237"/>
      </a:accent1>
      <a:accent2>
        <a:srgbClr val="002D61"/>
      </a:accent2>
      <a:accent3>
        <a:srgbClr val="F3E700"/>
      </a:accent3>
      <a:accent4>
        <a:srgbClr val="FF6727"/>
      </a:accent4>
      <a:accent5>
        <a:srgbClr val="AADC24"/>
      </a:accent5>
      <a:accent6>
        <a:srgbClr val="5BC3F5"/>
      </a:accent6>
      <a:hlink>
        <a:srgbClr val="CA1237"/>
      </a:hlink>
      <a:folHlink>
        <a:srgbClr val="FF0000"/>
      </a:folHlink>
    </a:clrScheme>
    <a:fontScheme name="Corbel">
      <a:majorFont>
        <a:latin typeface="Corbel"/>
        <a:ea typeface=""/>
        <a:cs typeface=""/>
      </a:majorFont>
      <a:minorFont>
        <a:latin typeface="Corbe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Theme">
  <a:themeElements>
    <a:clrScheme name="2021-Brand-8-19-21">
      <a:dk1>
        <a:srgbClr val="000000"/>
      </a:dk1>
      <a:lt1>
        <a:srgbClr val="FFFFFF"/>
      </a:lt1>
      <a:dk2>
        <a:srgbClr val="4D4D4D"/>
      </a:dk2>
      <a:lt2>
        <a:srgbClr val="A60F2D"/>
      </a:lt2>
      <a:accent1>
        <a:srgbClr val="CA1237"/>
      </a:accent1>
      <a:accent2>
        <a:srgbClr val="002D61"/>
      </a:accent2>
      <a:accent3>
        <a:srgbClr val="F3E700"/>
      </a:accent3>
      <a:accent4>
        <a:srgbClr val="FF6727"/>
      </a:accent4>
      <a:accent5>
        <a:srgbClr val="AADC24"/>
      </a:accent5>
      <a:accent6>
        <a:srgbClr val="5BC3F5"/>
      </a:accent6>
      <a:hlink>
        <a:srgbClr val="CA1237"/>
      </a:hlink>
      <a:folHlink>
        <a:srgbClr val="FF0000"/>
      </a:folHlink>
    </a:clrScheme>
    <a:fontScheme name="Arial both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Riblet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/>
          </a:solidFill>
          <a:prstDash val="solid"/>
        </a:ln>
        <a:ln w="58420" cap="flat" cmpd="thickThin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27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l"/>
          </a:scene3d>
          <a:sp3d prstMaterial="flat">
            <a:bevelT w="31750" h="63500" prst="riblet"/>
          </a:sp3d>
        </a:effectStyle>
        <a:effectStyle>
          <a:effectLst>
            <a:outerShdw blurRad="50800" dist="38100" dir="27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l"/>
          </a:scene3d>
          <a:sp3d prstMaterial="flat">
            <a:bevelT w="57150" h="114300" prst="ribl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EDD631CF16A9D4597B7910261C15C8D" ma:contentTypeVersion="15" ma:contentTypeDescription="Create a new document." ma:contentTypeScope="" ma:versionID="411f484048ab666a37d606606ad005c2">
  <xsd:schema xmlns:xsd="http://www.w3.org/2001/XMLSchema" xmlns:xs="http://www.w3.org/2001/XMLSchema" xmlns:p="http://schemas.microsoft.com/office/2006/metadata/properties" xmlns:ns3="07b86a79-a0e0-4fae-97d8-d960552457a2" xmlns:ns4="40f16175-07f6-4179-a7d3-44240c48c007" targetNamespace="http://schemas.microsoft.com/office/2006/metadata/properties" ma:root="true" ma:fieldsID="b9b8a7339f6a13361a1a8d9d7b236966" ns3:_="" ns4:_="">
    <xsd:import namespace="07b86a79-a0e0-4fae-97d8-d960552457a2"/>
    <xsd:import namespace="40f16175-07f6-4179-a7d3-44240c48c007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MediaLengthInSeconds" minOccurs="0"/>
                <xsd:element ref="ns3:_activity" minOccurs="0"/>
                <xsd:element ref="ns3:MediaServiceObjectDetectorVersions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SystemTags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7b86a79-a0e0-4fae-97d8-d960552457a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4" nillable="true" ma:displayName="MediaLengthInSeconds" ma:hidden="true" ma:internalName="MediaLengthInSeconds" ma:readOnly="true">
      <xsd:simpleType>
        <xsd:restriction base="dms:Unknown"/>
      </xsd:simpleType>
    </xsd:element>
    <xsd:element name="_activity" ma:index="15" nillable="true" ma:displayName="_activity" ma:hidden="true" ma:internalName="_activity">
      <xsd:simpleType>
        <xsd:restriction base="dms:Note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AutoTags" ma:index="17" nillable="true" ma:displayName="Tags" ma:internalName="MediaServiceAutoTags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SystemTags" ma:index="21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SearchProperties" ma:index="22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0f16175-07f6-4179-a7d3-44240c48c007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07b86a79-a0e0-4fae-97d8-d960552457a2" xsi:nil="true"/>
  </documentManagement>
</p:properties>
</file>

<file path=customXml/itemProps1.xml><?xml version="1.0" encoding="utf-8"?>
<ds:datastoreItem xmlns:ds="http://schemas.openxmlformats.org/officeDocument/2006/customXml" ds:itemID="{85C8E6B4-B9C6-4DAB-94F2-1AF6D128C2C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7b86a79-a0e0-4fae-97d8-d960552457a2"/>
    <ds:schemaRef ds:uri="40f16175-07f6-4179-a7d3-44240c48c00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AABD82B-04B6-460C-B427-943078F4465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EA4E425-7B4D-4159-A201-73D70658AE32}">
  <ds:schemaRefs>
    <ds:schemaRef ds:uri="http://schemas.microsoft.com/office/2006/documentManagement/types"/>
    <ds:schemaRef ds:uri="40f16175-07f6-4179-a7d3-44240c48c007"/>
    <ds:schemaRef ds:uri="http://schemas.openxmlformats.org/package/2006/metadata/core-properties"/>
    <ds:schemaRef ds:uri="http://purl.org/dc/elements/1.1/"/>
    <ds:schemaRef ds:uri="http://www.w3.org/XML/1998/namespace"/>
    <ds:schemaRef ds:uri="07b86a79-a0e0-4fae-97d8-d960552457a2"/>
    <ds:schemaRef ds:uri="http://schemas.microsoft.com/office/infopath/2007/PartnerControls"/>
    <ds:schemaRef ds:uri="http://purl.org/dc/terms/"/>
    <ds:schemaRef ds:uri="http://schemas.microsoft.com/office/2006/metadata/properties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307</TotalTime>
  <Words>562</Words>
  <Application>Microsoft Office PowerPoint</Application>
  <PresentationFormat>Widescreen</PresentationFormat>
  <Paragraphs>51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Arial</vt:lpstr>
      <vt:lpstr>Arial Black</vt:lpstr>
      <vt:lpstr>Calibri</vt:lpstr>
      <vt:lpstr>Corbel</vt:lpstr>
      <vt:lpstr>Courier New</vt:lpstr>
      <vt:lpstr>1_Office Theme</vt:lpstr>
      <vt:lpstr>2_Office Theme</vt:lpstr>
      <vt:lpstr>A Primer on Using OpenDSS  for Verifying Your Power System Simulations</vt:lpstr>
      <vt:lpstr>OpenDSS Introduction</vt:lpstr>
      <vt:lpstr>OpenDSS Introduction</vt:lpstr>
      <vt:lpstr>OpenDSS Introduction</vt:lpstr>
      <vt:lpstr>How can I easily see OpenDSS’s capabilities myself?</vt:lpstr>
      <vt:lpstr>How can I model my own system?</vt:lpstr>
      <vt:lpstr>How to run Powerflow for my system and export relevant data?</vt:lpstr>
      <vt:lpstr>Running the Model using OpenDSS GUI</vt:lpstr>
      <vt:lpstr>Final note</vt:lpstr>
      <vt:lpstr>Thank You.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Jha, Aryan Ritwajeet</dc:creator>
  <cp:lastModifiedBy>Jha, Aryan Ritwajeet</cp:lastModifiedBy>
  <cp:revision>2</cp:revision>
  <dcterms:created xsi:type="dcterms:W3CDTF">2023-12-11T01:57:38Z</dcterms:created>
  <dcterms:modified xsi:type="dcterms:W3CDTF">2024-01-30T20:08:25Z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0x0101008EDD631CF16A9D4597B7910261C15C8D</vt:lpwstr>
  </property>
</Properties>
</file>